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回收废品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32212"/>
            <a:ext cx="8784976" cy="45570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772816"/>
            <a:ext cx="3619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772816"/>
            <a:ext cx="3619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708" y="1785789"/>
            <a:ext cx="36195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5016" y="1806005"/>
            <a:ext cx="36195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788" y="2276872"/>
            <a:ext cx="36195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886" y="2267347"/>
            <a:ext cx="36195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638" y="2271961"/>
            <a:ext cx="36195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007" y="2243386"/>
            <a:ext cx="36195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155" y="4435202"/>
            <a:ext cx="2956148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755" y="5059846"/>
            <a:ext cx="361950" cy="381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068" y="5075659"/>
            <a:ext cx="361950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881" y="5050321"/>
            <a:ext cx="361950" cy="381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205" y="5077730"/>
            <a:ext cx="306363" cy="32248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977" y="4403204"/>
            <a:ext cx="1343744" cy="381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166" y="5030813"/>
            <a:ext cx="361950" cy="381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479" y="5046626"/>
            <a:ext cx="361950" cy="381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1292" y="5021288"/>
            <a:ext cx="361950" cy="381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6632" y="5050321"/>
            <a:ext cx="306363" cy="322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060848"/>
            <a:ext cx="8819165" cy="20162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573016"/>
            <a:ext cx="3619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3615866"/>
            <a:ext cx="3619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564632"/>
            <a:ext cx="432048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573016"/>
            <a:ext cx="43204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58" y="1412776"/>
            <a:ext cx="8799638" cy="352839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423" y="4374629"/>
            <a:ext cx="3619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4390442"/>
            <a:ext cx="36195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399" y="4384154"/>
            <a:ext cx="36195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924" y="4432736"/>
            <a:ext cx="277788" cy="29240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394423"/>
            <a:ext cx="36195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25" y="4410236"/>
            <a:ext cx="36195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088" y="4403948"/>
            <a:ext cx="36195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613" y="4452530"/>
            <a:ext cx="277788" cy="29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797230" cy="314454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630" y="4077071"/>
            <a:ext cx="401397" cy="4225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763" y="4029490"/>
            <a:ext cx="401397" cy="4225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170" y="4077072"/>
            <a:ext cx="401397" cy="4225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195" y="4126195"/>
            <a:ext cx="308063" cy="32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24</cp:revision>
  <dcterms:created xsi:type="dcterms:W3CDTF">2022-11-08T02:00:37Z</dcterms:created>
  <dcterms:modified xsi:type="dcterms:W3CDTF">2025-01-05T12:02:10Z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