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青蛙吃虫 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18416"/>
            <a:ext cx="8712968" cy="47868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3354690"/>
            <a:ext cx="32385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005064"/>
            <a:ext cx="32385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5170" y="3981053"/>
            <a:ext cx="32385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990181"/>
            <a:ext cx="32385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816" y="4617318"/>
            <a:ext cx="323850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4607" y="4617318"/>
            <a:ext cx="454099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483" y="4602435"/>
            <a:ext cx="32385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3816" y="5251474"/>
            <a:ext cx="32385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5082" y="5270524"/>
            <a:ext cx="454099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2483" y="5236591"/>
            <a:ext cx="32385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3354690"/>
            <a:ext cx="32385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8988" y="3985740"/>
            <a:ext cx="32385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4446" y="3961729"/>
            <a:ext cx="32385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7180" y="3970857"/>
            <a:ext cx="323850" cy="3238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937" y="4636368"/>
            <a:ext cx="314325" cy="3238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8985" y="4612357"/>
            <a:ext cx="333375" cy="3238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7083" y="4621485"/>
            <a:ext cx="384422" cy="3238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9462" y="5272384"/>
            <a:ext cx="314325" cy="3238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510" y="5248373"/>
            <a:ext cx="333375" cy="32385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6608" y="5257501"/>
            <a:ext cx="38442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80728"/>
            <a:ext cx="8856983" cy="27440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822123"/>
            <a:ext cx="8712968" cy="176711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3140968"/>
            <a:ext cx="419341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3140968"/>
            <a:ext cx="444755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855" y="3140968"/>
            <a:ext cx="512857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0687" y="3140968"/>
            <a:ext cx="419341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791" y="3140968"/>
            <a:ext cx="444755" cy="43204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9950" y="3140968"/>
            <a:ext cx="512857" cy="43204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6279" y="4667581"/>
            <a:ext cx="372747" cy="3455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0255" y="5062886"/>
            <a:ext cx="372747" cy="3455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244" y="4656337"/>
            <a:ext cx="372747" cy="34559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4511" y="5061167"/>
            <a:ext cx="372747" cy="34559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4209" y="4705681"/>
            <a:ext cx="372747" cy="34559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7179" y="5043424"/>
            <a:ext cx="372747" cy="34559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5483" y="4658055"/>
            <a:ext cx="372747" cy="3455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5483" y="5027400"/>
            <a:ext cx="372747" cy="34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16832"/>
            <a:ext cx="8898502" cy="23762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573016"/>
            <a:ext cx="2520280" cy="79208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3597771"/>
            <a:ext cx="331236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2348881"/>
            <a:ext cx="8856983" cy="142762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3038684"/>
            <a:ext cx="4752528" cy="792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25</cp:revision>
  <dcterms:created xsi:type="dcterms:W3CDTF">2022-11-08T02:00:37Z</dcterms:created>
  <dcterms:modified xsi:type="dcterms:W3CDTF">2025-01-05T14:03:43Z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