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9" r:id="rId4"/>
    <p:sldId id="260" r:id="rId5"/>
    <p:sldId id="261" r:id="rId6"/>
    <p:sldId id="265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D3A858-027B-4273-903A-903122D5E7A7}" type="datetimeFigureOut">
              <a:rPr lang="zh-CN" altLang="en-US" smtClean="0"/>
              <a:t>2025/1/5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8F5E6C-8DCB-48F4-9F18-F130A2CD80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62499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8F5E6C-8DCB-48F4-9F18-F130A2CD80F6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77605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0" y="2132856"/>
            <a:ext cx="9144000" cy="240065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五  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以内数加与减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一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</a:p>
          <a:p>
            <a:pPr algn="ctr">
              <a:lnSpc>
                <a:spcPct val="150000"/>
              </a:lnSpc>
            </a:pP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</a:t>
            </a:r>
            <a:r>
              <a:rPr lang="en-US" altLang="zh-CN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5</a:t>
            </a:r>
            <a:r>
              <a:rPr lang="zh-CN" altLang="en-US" sz="5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课时  有趣的算式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512" y="1340768"/>
            <a:ext cx="8812720" cy="410445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348880"/>
            <a:ext cx="371475" cy="342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91680" y="2691780"/>
            <a:ext cx="371475" cy="342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870" y="2364135"/>
            <a:ext cx="371475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2870" y="2707035"/>
            <a:ext cx="371475" cy="3429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5010" y="2385120"/>
            <a:ext cx="371475" cy="3429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55010" y="2728020"/>
            <a:ext cx="371475" cy="3429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150" y="2348880"/>
            <a:ext cx="371475" cy="3429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77150" y="2691780"/>
            <a:ext cx="371475" cy="3429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3133" y="4984601"/>
            <a:ext cx="720080" cy="3429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3808" y="4979268"/>
            <a:ext cx="720080" cy="3429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08" y="4979268"/>
            <a:ext cx="720080" cy="3429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65502" y="4238228"/>
            <a:ext cx="926778" cy="990972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1732" y="4253830"/>
            <a:ext cx="998265" cy="9909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188640"/>
            <a:ext cx="8568952" cy="6458409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0770" y="1086644"/>
            <a:ext cx="371475" cy="342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70770" y="1844824"/>
            <a:ext cx="371475" cy="342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3665" y="2533303"/>
            <a:ext cx="371475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5656" y="3246394"/>
            <a:ext cx="371475" cy="3429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4851" y="3236869"/>
            <a:ext cx="371475" cy="3429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4005064"/>
            <a:ext cx="371475" cy="3429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2190" y="4005064"/>
            <a:ext cx="371475" cy="3429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0588" y="3940435"/>
            <a:ext cx="371475" cy="3429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359" y="4693729"/>
            <a:ext cx="371475" cy="3429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5957" y="4693729"/>
            <a:ext cx="371475" cy="3429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3880" y="4696569"/>
            <a:ext cx="371475" cy="34290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3359" y="5416159"/>
            <a:ext cx="371475" cy="34290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35957" y="5416159"/>
            <a:ext cx="371475" cy="34290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83880" y="5418999"/>
            <a:ext cx="371475" cy="34290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9592" y="6164814"/>
            <a:ext cx="371475" cy="34290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22190" y="6164814"/>
            <a:ext cx="371475" cy="3429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0113" y="6167654"/>
            <a:ext cx="371475" cy="342900"/>
          </a:xfrm>
          <a:prstGeom prst="rect">
            <a:avLst/>
          </a:prstGeom>
        </p:spPr>
      </p:pic>
      <p:pic>
        <p:nvPicPr>
          <p:cNvPr id="23" name="图片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1105694"/>
            <a:ext cx="371475" cy="34290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56176" y="1863874"/>
            <a:ext cx="371475" cy="342900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9071" y="2552353"/>
            <a:ext cx="371475" cy="342900"/>
          </a:xfrm>
          <a:prstGeom prst="rect">
            <a:avLst/>
          </a:prstGeom>
        </p:spPr>
      </p:pic>
      <p:pic>
        <p:nvPicPr>
          <p:cNvPr id="26" name="图片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73588" y="3240382"/>
            <a:ext cx="371475" cy="342900"/>
          </a:xfrm>
          <a:prstGeom prst="rect">
            <a:avLst/>
          </a:prstGeom>
        </p:spPr>
      </p:pic>
      <p:pic>
        <p:nvPicPr>
          <p:cNvPr id="27" name="图片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44208" y="3230857"/>
            <a:ext cx="371475" cy="342900"/>
          </a:xfrm>
          <a:prstGeom prst="rect">
            <a:avLst/>
          </a:prstGeom>
        </p:spPr>
      </p:pic>
      <p:pic>
        <p:nvPicPr>
          <p:cNvPr id="28" name="图片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3988296"/>
            <a:ext cx="371475" cy="342900"/>
          </a:xfrm>
          <a:prstGeom prst="rect">
            <a:avLst/>
          </a:prstGeom>
        </p:spPr>
      </p:pic>
      <p:pic>
        <p:nvPicPr>
          <p:cNvPr id="29" name="图片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267" y="3989220"/>
            <a:ext cx="371475" cy="342900"/>
          </a:xfrm>
          <a:prstGeom prst="rect">
            <a:avLst/>
          </a:prstGeom>
        </p:spPr>
      </p:pic>
      <p:pic>
        <p:nvPicPr>
          <p:cNvPr id="30" name="图片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3665" y="3981741"/>
            <a:ext cx="371475" cy="342900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04048" y="4684095"/>
            <a:ext cx="371475" cy="342900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65267" y="4685019"/>
            <a:ext cx="371475" cy="342900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03665" y="4677540"/>
            <a:ext cx="371475" cy="342900"/>
          </a:xfrm>
          <a:prstGeom prst="rect">
            <a:avLst/>
          </a:prstGeom>
        </p:spPr>
      </p:pic>
      <p:pic>
        <p:nvPicPr>
          <p:cNvPr id="34" name="图片 3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0444" y="5406264"/>
            <a:ext cx="371475" cy="342900"/>
          </a:xfrm>
          <a:prstGeom prst="rect">
            <a:avLst/>
          </a:prstGeom>
        </p:spPr>
      </p:pic>
      <p:pic>
        <p:nvPicPr>
          <p:cNvPr id="35" name="图片 3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81663" y="5407188"/>
            <a:ext cx="371475" cy="342900"/>
          </a:xfrm>
          <a:prstGeom prst="rect">
            <a:avLst/>
          </a:prstGeom>
        </p:spPr>
      </p:pic>
      <p:pic>
        <p:nvPicPr>
          <p:cNvPr id="36" name="图片 3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20061" y="5399709"/>
            <a:ext cx="371475" cy="342900"/>
          </a:xfrm>
          <a:prstGeom prst="rect">
            <a:avLst/>
          </a:prstGeom>
        </p:spPr>
      </p:pic>
      <p:pic>
        <p:nvPicPr>
          <p:cNvPr id="37" name="图片 3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94523" y="6159687"/>
            <a:ext cx="371475" cy="342900"/>
          </a:xfrm>
          <a:prstGeom prst="rect">
            <a:avLst/>
          </a:prstGeom>
        </p:spPr>
      </p:pic>
      <p:pic>
        <p:nvPicPr>
          <p:cNvPr id="38" name="图片 3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5742" y="6160611"/>
            <a:ext cx="371475" cy="342900"/>
          </a:xfrm>
          <a:prstGeom prst="rect">
            <a:avLst/>
          </a:prstGeom>
        </p:spPr>
      </p:pic>
      <p:pic>
        <p:nvPicPr>
          <p:cNvPr id="39" name="图片 3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94140" y="6153132"/>
            <a:ext cx="3714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39592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5516" y="1916832"/>
            <a:ext cx="8676964" cy="198330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6674" y="2746560"/>
            <a:ext cx="371475" cy="34290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2759445"/>
            <a:ext cx="371475" cy="342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33070" y="2759445"/>
            <a:ext cx="371475" cy="34290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268" y="2746560"/>
            <a:ext cx="371475" cy="34290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48928" y="3448050"/>
            <a:ext cx="371475" cy="34290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3815" y="3448050"/>
            <a:ext cx="371475" cy="34290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24461" y="3448050"/>
            <a:ext cx="371475" cy="3429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5439" y="3448050"/>
            <a:ext cx="371475" cy="34290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60356" y="3448050"/>
            <a:ext cx="371475" cy="34290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31002" y="3448050"/>
            <a:ext cx="371475" cy="34290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61980" y="3448050"/>
            <a:ext cx="3714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3256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  <p:extLst>
      <p:ext uri="{BB962C8B-B14F-4D97-AF65-F5344CB8AC3E}">
        <p14:creationId xmlns:p14="http://schemas.microsoft.com/office/powerpoint/2010/main" val="3898131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17</Words>
  <Application>Microsoft Office PowerPoint</Application>
  <PresentationFormat>全屏显示(4:3)</PresentationFormat>
  <Paragraphs>3</Paragraphs>
  <Slides>6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等线</vt:lpstr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25</cp:revision>
  <dcterms:created xsi:type="dcterms:W3CDTF">2022-11-08T02:00:37Z</dcterms:created>
  <dcterms:modified xsi:type="dcterms:W3CDTF">2025-01-05T14:05:13Z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F31E767D595F45E4A889CD33B013055E_13</vt:lpwstr>
  </property>
</Properties>
</file>