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5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3A858-027B-4273-903A-903122D5E7A7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F5E6C-8DCB-48F4-9F18-F130A2CD80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49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F5E6C-8DCB-48F4-9F18-F130A2CD80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76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有趣的算式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812720" cy="41044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348880"/>
            <a:ext cx="371475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91780"/>
            <a:ext cx="371475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870" y="2364135"/>
            <a:ext cx="371475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870" y="2707035"/>
            <a:ext cx="371475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010" y="2385120"/>
            <a:ext cx="371475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010" y="2728020"/>
            <a:ext cx="371475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150" y="2348880"/>
            <a:ext cx="371475" cy="342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150" y="2691780"/>
            <a:ext cx="371475" cy="34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33" y="4984601"/>
            <a:ext cx="720080" cy="3429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4979268"/>
            <a:ext cx="720080" cy="3429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4979268"/>
            <a:ext cx="720080" cy="3429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502" y="4238228"/>
            <a:ext cx="926778" cy="99097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732" y="4253830"/>
            <a:ext cx="998265" cy="99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8640"/>
            <a:ext cx="8568952" cy="64584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770" y="1086644"/>
            <a:ext cx="371475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770" y="1844824"/>
            <a:ext cx="371475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665" y="2533303"/>
            <a:ext cx="371475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246394"/>
            <a:ext cx="371475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851" y="3236869"/>
            <a:ext cx="371475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4005064"/>
            <a:ext cx="371475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190" y="4005064"/>
            <a:ext cx="371475" cy="342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0588" y="3940435"/>
            <a:ext cx="371475" cy="34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359" y="4693729"/>
            <a:ext cx="371475" cy="3429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957" y="4693729"/>
            <a:ext cx="371475" cy="3429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880" y="4696569"/>
            <a:ext cx="371475" cy="3429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359" y="5416159"/>
            <a:ext cx="371475" cy="3429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957" y="5416159"/>
            <a:ext cx="371475" cy="3429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880" y="5418999"/>
            <a:ext cx="371475" cy="3429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6164814"/>
            <a:ext cx="371475" cy="3429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190" y="6164814"/>
            <a:ext cx="371475" cy="3429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113" y="6167654"/>
            <a:ext cx="371475" cy="34290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1105694"/>
            <a:ext cx="371475" cy="3429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1863874"/>
            <a:ext cx="371475" cy="3429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071" y="2552353"/>
            <a:ext cx="371475" cy="34290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3588" y="3240382"/>
            <a:ext cx="371475" cy="3429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230857"/>
            <a:ext cx="371475" cy="3429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988296"/>
            <a:ext cx="371475" cy="34290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267" y="3989220"/>
            <a:ext cx="371475" cy="34290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665" y="3981741"/>
            <a:ext cx="371475" cy="3429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4684095"/>
            <a:ext cx="371475" cy="34290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267" y="4685019"/>
            <a:ext cx="371475" cy="34290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665" y="4677540"/>
            <a:ext cx="371475" cy="34290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0444" y="5406264"/>
            <a:ext cx="371475" cy="34290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1663" y="5407188"/>
            <a:ext cx="371475" cy="34290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061" y="5399709"/>
            <a:ext cx="371475" cy="34290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523" y="6159687"/>
            <a:ext cx="371475" cy="34290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5742" y="6160611"/>
            <a:ext cx="371475" cy="34290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140" y="6153132"/>
            <a:ext cx="3714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1916832"/>
            <a:ext cx="8676964" cy="198330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674" y="2746560"/>
            <a:ext cx="371475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759445"/>
            <a:ext cx="371475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070" y="2759445"/>
            <a:ext cx="371475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268" y="2746560"/>
            <a:ext cx="371475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928" y="3448050"/>
            <a:ext cx="371475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3815" y="3448050"/>
            <a:ext cx="371475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461" y="3448050"/>
            <a:ext cx="371475" cy="342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439" y="3448050"/>
            <a:ext cx="371475" cy="34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56" y="3448050"/>
            <a:ext cx="371475" cy="3429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002" y="3448050"/>
            <a:ext cx="371475" cy="3429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980" y="3448050"/>
            <a:ext cx="3714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