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以内数加与减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课时算一算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730071"/>
            <a:ext cx="8784976" cy="270704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730823"/>
            <a:ext cx="285750" cy="2762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2687018"/>
            <a:ext cx="285750" cy="2762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3290118"/>
            <a:ext cx="285750" cy="2762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3246313"/>
            <a:ext cx="285750" cy="2762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741" y="3963994"/>
            <a:ext cx="285750" cy="2762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6813" y="3920189"/>
            <a:ext cx="285750" cy="2762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917" y="2730823"/>
            <a:ext cx="285750" cy="2762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2989" y="2687018"/>
            <a:ext cx="285750" cy="2762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0978" y="3285840"/>
            <a:ext cx="285750" cy="2762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050" y="3285839"/>
            <a:ext cx="285750" cy="2762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0978" y="3920189"/>
            <a:ext cx="285750" cy="2762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050" y="3920188"/>
            <a:ext cx="285750" cy="27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44824"/>
            <a:ext cx="8892539" cy="23762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645024"/>
            <a:ext cx="720080" cy="3600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3645024"/>
            <a:ext cx="720080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1674" y="3645024"/>
            <a:ext cx="720080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3645024"/>
            <a:ext cx="72008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988840"/>
            <a:ext cx="8712968" cy="17760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636912"/>
            <a:ext cx="345638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88840"/>
            <a:ext cx="8790458" cy="20162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708920"/>
            <a:ext cx="3384376" cy="90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44824"/>
            <a:ext cx="8895896" cy="24482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3100958"/>
            <a:ext cx="450486" cy="3600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355" y="3677977"/>
            <a:ext cx="450486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424" y="3068960"/>
            <a:ext cx="450486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424" y="3677977"/>
            <a:ext cx="450486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25</cp:revision>
  <dcterms:created xsi:type="dcterms:W3CDTF">2022-11-08T02:00:37Z</dcterms:created>
  <dcterms:modified xsi:type="dcterms:W3CDTF">2025-01-05T14:04:37Z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