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264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小兔请客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980728"/>
            <a:ext cx="8732380" cy="49685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59" y="2905894"/>
            <a:ext cx="381000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941712"/>
            <a:ext cx="28803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703" y="2913906"/>
            <a:ext cx="381000" cy="381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749" y="2925713"/>
            <a:ext cx="38100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147" y="2905894"/>
            <a:ext cx="381000" cy="381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9736" y="2941712"/>
            <a:ext cx="28803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791" y="2913906"/>
            <a:ext cx="381000" cy="381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837" y="2925713"/>
            <a:ext cx="381000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182" y="5425405"/>
            <a:ext cx="381000" cy="381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476" y="5425405"/>
            <a:ext cx="381000" cy="381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247" y="5415880"/>
            <a:ext cx="381000" cy="381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311" y="5425405"/>
            <a:ext cx="381000" cy="381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224" y="5448622"/>
            <a:ext cx="381000" cy="3810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420" y="5458469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204864"/>
            <a:ext cx="8964488" cy="14928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12976"/>
            <a:ext cx="381000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232795"/>
            <a:ext cx="428265" cy="3237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246512"/>
            <a:ext cx="381000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3230" y="3212976"/>
            <a:ext cx="381000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2064" y="3212976"/>
            <a:ext cx="381000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144" y="3232795"/>
            <a:ext cx="428265" cy="3237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216" y="3246512"/>
            <a:ext cx="381000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5622" y="3212976"/>
            <a:ext cx="381000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5" y="1687532"/>
            <a:ext cx="8766473" cy="27495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3062322"/>
            <a:ext cx="4392488" cy="144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88840"/>
            <a:ext cx="8897981" cy="19442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565090"/>
            <a:ext cx="381000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81" y="3529358"/>
            <a:ext cx="428265" cy="3237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145" y="3529358"/>
            <a:ext cx="381000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305" y="3520058"/>
            <a:ext cx="381000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878" y="3519833"/>
            <a:ext cx="381000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3529358"/>
            <a:ext cx="428265" cy="3237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720" y="3547224"/>
            <a:ext cx="381000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4841" y="3519833"/>
            <a:ext cx="381000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7995" y="3529358"/>
            <a:ext cx="381000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24</cp:revision>
  <dcterms:created xsi:type="dcterms:W3CDTF">2022-11-08T02:00:37Z</dcterms:created>
  <dcterms:modified xsi:type="dcterms:W3CDTF">2025-01-05T10:54:08Z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