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采松果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196752"/>
            <a:ext cx="8755162" cy="41044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2174" y="4057253"/>
            <a:ext cx="38100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763" y="4093071"/>
            <a:ext cx="28803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818" y="4065265"/>
            <a:ext cx="38100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077072"/>
            <a:ext cx="38100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549" y="4745893"/>
            <a:ext cx="38100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763" y="4781711"/>
            <a:ext cx="28803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818" y="4753905"/>
            <a:ext cx="38100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765712"/>
            <a:ext cx="38100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059509"/>
            <a:ext cx="381000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059509"/>
            <a:ext cx="381000" cy="381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462" y="4037434"/>
            <a:ext cx="381000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051" y="4073252"/>
            <a:ext cx="288032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0106" y="4045446"/>
            <a:ext cx="381000" cy="3810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9152" y="4057253"/>
            <a:ext cx="381000" cy="381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462" y="4761892"/>
            <a:ext cx="381000" cy="381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051" y="4797710"/>
            <a:ext cx="288032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0106" y="4769904"/>
            <a:ext cx="381000" cy="381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9152" y="4781711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8808645" cy="26944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771528"/>
            <a:ext cx="8784976" cy="19442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559" y="3158108"/>
            <a:ext cx="38100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148" y="3193926"/>
            <a:ext cx="28803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684" y="3156595"/>
            <a:ext cx="38100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405" y="3158877"/>
            <a:ext cx="38100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171" y="3158108"/>
            <a:ext cx="38100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9335" y="3193926"/>
            <a:ext cx="288032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871" y="3156595"/>
            <a:ext cx="38100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0592" y="3158877"/>
            <a:ext cx="381000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734" y="4634086"/>
            <a:ext cx="381000" cy="381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2539" y="5048597"/>
            <a:ext cx="381000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6761" y="4668143"/>
            <a:ext cx="381000" cy="381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2863" y="5048597"/>
            <a:ext cx="381000" cy="3810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7085" y="4678015"/>
            <a:ext cx="381000" cy="381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187" y="5058469"/>
            <a:ext cx="381000" cy="381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5095" y="4677469"/>
            <a:ext cx="381000" cy="381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0722" y="5048398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23133"/>
            <a:ext cx="8784976" cy="21699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002" y="3716263"/>
            <a:ext cx="38100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591" y="3752081"/>
            <a:ext cx="28803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814" y="3753594"/>
            <a:ext cx="38100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968" y="3753594"/>
            <a:ext cx="38100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334" y="3689214"/>
            <a:ext cx="38100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923" y="3725032"/>
            <a:ext cx="288032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146" y="3726545"/>
            <a:ext cx="38100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6300" y="3726545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132857"/>
            <a:ext cx="8856983" cy="17259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805326"/>
            <a:ext cx="3600400" cy="91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