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整理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2202"/>
            <a:ext cx="8712967" cy="374900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132856"/>
            <a:ext cx="361950" cy="3714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2060848"/>
            <a:ext cx="361950" cy="371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598" y="2464346"/>
            <a:ext cx="361950" cy="3714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490292"/>
            <a:ext cx="361950" cy="3714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458" y="2504331"/>
            <a:ext cx="361950" cy="3714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875806"/>
            <a:ext cx="361950" cy="3714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115" y="2835821"/>
            <a:ext cx="361950" cy="3714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483" y="2875805"/>
            <a:ext cx="361950" cy="3714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3506" y="2835821"/>
            <a:ext cx="361950" cy="3714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706" y="3223717"/>
            <a:ext cx="361950" cy="3714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777" y="3247281"/>
            <a:ext cx="361950" cy="3714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173" y="4145947"/>
            <a:ext cx="288032" cy="29561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029" y="4145947"/>
            <a:ext cx="288032" cy="29561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1896" y="4145947"/>
            <a:ext cx="288032" cy="29561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296" y="4149080"/>
            <a:ext cx="288032" cy="29561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239" y="4992314"/>
            <a:ext cx="361950" cy="37147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392" y="5020271"/>
            <a:ext cx="524544" cy="371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340768"/>
            <a:ext cx="8712968" cy="355076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1988840"/>
            <a:ext cx="361950" cy="3714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429000"/>
            <a:ext cx="361950" cy="371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4149080"/>
            <a:ext cx="361950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712968" cy="21572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677" y="3646578"/>
            <a:ext cx="360040" cy="36951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2" y="3704548"/>
            <a:ext cx="360040" cy="31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8630413" cy="273630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1304950"/>
            <a:ext cx="4176464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3946054"/>
            <a:ext cx="360040" cy="36951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3946054"/>
            <a:ext cx="360040" cy="36951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4550" y="3946054"/>
            <a:ext cx="360040" cy="36951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1116" y="3968527"/>
            <a:ext cx="360040" cy="36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23</cp:revision>
  <dcterms:created xsi:type="dcterms:W3CDTF">2022-11-08T02:00:37Z</dcterms:created>
  <dcterms:modified xsi:type="dcterms:W3CDTF">2025-01-05T10:33:57Z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