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914400" indent="-914400" algn="ctr">
              <a:lnSpc>
                <a:spcPct val="150000"/>
              </a:lnSpc>
              <a:buAutoNum type="ea1ChsPlain" startAt="4"/>
            </a:pP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以内数的认识</a:t>
            </a:r>
            <a:endParaRPr lang="en-US" altLang="zh-CN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整理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与复习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552202"/>
            <a:ext cx="8712967" cy="374900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2132856"/>
            <a:ext cx="361950" cy="3714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5856" y="2060848"/>
            <a:ext cx="361950" cy="3714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5598" y="2464346"/>
            <a:ext cx="361950" cy="37147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936" y="2490292"/>
            <a:ext cx="361950" cy="37147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458" y="2504331"/>
            <a:ext cx="361950" cy="37147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2875806"/>
            <a:ext cx="361950" cy="37147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9115" y="2835821"/>
            <a:ext cx="361950" cy="3714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6483" y="2875805"/>
            <a:ext cx="361950" cy="371475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3506" y="2835821"/>
            <a:ext cx="361950" cy="37147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3706" y="3223717"/>
            <a:ext cx="361950" cy="371475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8777" y="3247281"/>
            <a:ext cx="361950" cy="37147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3173" y="4145947"/>
            <a:ext cx="288032" cy="29561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5029" y="4145947"/>
            <a:ext cx="288032" cy="295612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1896" y="4145947"/>
            <a:ext cx="288032" cy="295612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4149080"/>
            <a:ext cx="288032" cy="295612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5239" y="4992314"/>
            <a:ext cx="361950" cy="371475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1392" y="5020271"/>
            <a:ext cx="524544" cy="371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1340768"/>
            <a:ext cx="8712968" cy="3550761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84" y="1988840"/>
            <a:ext cx="361950" cy="3714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3429000"/>
            <a:ext cx="361950" cy="3714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2120" y="4149080"/>
            <a:ext cx="361950" cy="37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95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916832"/>
            <a:ext cx="8712968" cy="215723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9677" y="3646578"/>
            <a:ext cx="360040" cy="36951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80312" y="3704548"/>
            <a:ext cx="360040" cy="31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25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556792"/>
            <a:ext cx="8630413" cy="273630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936" y="1304950"/>
            <a:ext cx="4176464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9792" y="3946054"/>
            <a:ext cx="360040" cy="36951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7984" y="3946054"/>
            <a:ext cx="360040" cy="36951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24550" y="3946054"/>
            <a:ext cx="360040" cy="36951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1116" y="3968527"/>
            <a:ext cx="360040" cy="369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89813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23</cp:revision>
  <dcterms:created xsi:type="dcterms:W3CDTF">2022-11-08T02:00:37Z</dcterms:created>
  <dcterms:modified xsi:type="dcterms:W3CDTF">2025-01-05T10:33:57Z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