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5" r:id="rId7"/>
  </p:sldIdLst>
  <p:sldSz cx="9144000" cy="6858000" type="screen4x3"/>
  <p:notesSz cx="6858000" cy="9144000"/>
  <p:custDataLst>
    <p:tags r:id="rId8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数学好玩  填数游戏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628800"/>
            <a:ext cx="8829063" cy="3456384"/>
          </a:xfrm>
          <a:prstGeom prst="rect">
            <a:avLst/>
          </a:prstGeom>
        </p:spPr>
      </p:pic>
      <p:sp>
        <p:nvSpPr>
          <p:cNvPr id="3" name="椭圆 2"/>
          <p:cNvSpPr/>
          <p:nvPr/>
        </p:nvSpPr>
        <p:spPr>
          <a:xfrm>
            <a:off x="6876256" y="3351659"/>
            <a:ext cx="720080" cy="648072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椭圆 3"/>
          <p:cNvSpPr/>
          <p:nvPr/>
        </p:nvSpPr>
        <p:spPr>
          <a:xfrm>
            <a:off x="5497503" y="3933056"/>
            <a:ext cx="720080" cy="648072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椭圆 4"/>
          <p:cNvSpPr/>
          <p:nvPr/>
        </p:nvSpPr>
        <p:spPr>
          <a:xfrm>
            <a:off x="5512183" y="4581128"/>
            <a:ext cx="720080" cy="648072"/>
          </a:xfrm>
          <a:prstGeom prst="ellipse">
            <a:avLst/>
          </a:prstGeom>
          <a:noFill/>
          <a:ln w="1905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23" y="1772816"/>
            <a:ext cx="8745283" cy="338437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55776" y="3861048"/>
            <a:ext cx="1080120" cy="7920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20272" y="3861048"/>
            <a:ext cx="1224136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764704"/>
            <a:ext cx="8712476" cy="508518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35896" y="2060848"/>
            <a:ext cx="288032" cy="360040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742" y="2060848"/>
            <a:ext cx="288032" cy="36004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537" y="2060848"/>
            <a:ext cx="288032" cy="360040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27955" y="2060848"/>
            <a:ext cx="288032" cy="36004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9259" y="2483371"/>
            <a:ext cx="288032" cy="360040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63742" y="2479576"/>
            <a:ext cx="288032" cy="360040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2598" y="2473871"/>
            <a:ext cx="288032" cy="360040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1097" y="2479576"/>
            <a:ext cx="288032" cy="360040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806" y="2896369"/>
            <a:ext cx="288032" cy="360040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0124" y="2896369"/>
            <a:ext cx="288032" cy="360040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56806" y="3307296"/>
            <a:ext cx="288032" cy="360040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855" y="3304034"/>
            <a:ext cx="288032" cy="360040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7569" y="3304034"/>
            <a:ext cx="288032" cy="360040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8699" y="3310508"/>
            <a:ext cx="288032" cy="360040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4273" y="3726557"/>
            <a:ext cx="288032" cy="360040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52852" y="3726929"/>
            <a:ext cx="288032" cy="360040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7611" y="4134129"/>
            <a:ext cx="288032" cy="360040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74660" y="4148218"/>
            <a:ext cx="288032" cy="360040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7537" y="4148218"/>
            <a:ext cx="288032" cy="360040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600" y="4134129"/>
            <a:ext cx="288032" cy="360040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47136" y="4564106"/>
            <a:ext cx="288032" cy="360040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73600" y="4548268"/>
            <a:ext cx="288032" cy="360040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95684" y="4959449"/>
            <a:ext cx="288032" cy="360040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0167" y="4955654"/>
            <a:ext cx="288032" cy="360040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59326" y="4978077"/>
            <a:ext cx="288032" cy="360040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43809" y="4974282"/>
            <a:ext cx="288032" cy="360040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7937" y="5392216"/>
            <a:ext cx="288032" cy="360040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93855" y="5392216"/>
            <a:ext cx="288032" cy="360040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0110" y="5391100"/>
            <a:ext cx="288032" cy="360040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61782" y="5391100"/>
            <a:ext cx="288032" cy="360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3898131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</Words>
  <Application>Microsoft Office PowerPoint</Application>
  <PresentationFormat>全屏显示(4:3)</PresentationFormat>
  <Paragraphs>2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23</cp:revision>
  <dcterms:created xsi:type="dcterms:W3CDTF">2022-11-08T02:00:37Z</dcterms:created>
  <dcterms:modified xsi:type="dcterms:W3CDTF">2025-01-05T10:48:02Z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