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以内数的认识</a:t>
            </a:r>
            <a:endParaRPr lang="en-US" altLang="zh-CN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数学好玩  填数游戏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28800"/>
            <a:ext cx="8829063" cy="3456384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6876256" y="3351659"/>
            <a:ext cx="720080" cy="648072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5497503" y="3933056"/>
            <a:ext cx="720080" cy="648072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5512183" y="4581128"/>
            <a:ext cx="720080" cy="648072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23" y="1772816"/>
            <a:ext cx="8745283" cy="33843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861048"/>
            <a:ext cx="1080120" cy="79208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3861048"/>
            <a:ext cx="1224136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64704"/>
            <a:ext cx="8712476" cy="50851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2060848"/>
            <a:ext cx="288032" cy="3600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3742" y="2060848"/>
            <a:ext cx="288032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7537" y="2060848"/>
            <a:ext cx="288032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7955" y="2060848"/>
            <a:ext cx="288032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259" y="2483371"/>
            <a:ext cx="288032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3742" y="2479576"/>
            <a:ext cx="288032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598" y="2473871"/>
            <a:ext cx="288032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097" y="2479576"/>
            <a:ext cx="288032" cy="3600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6806" y="2896369"/>
            <a:ext cx="288032" cy="3600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0124" y="2896369"/>
            <a:ext cx="288032" cy="36004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6806" y="3307296"/>
            <a:ext cx="288032" cy="36004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3855" y="3304034"/>
            <a:ext cx="288032" cy="3600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7569" y="3304034"/>
            <a:ext cx="288032" cy="36004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8699" y="3310508"/>
            <a:ext cx="288032" cy="36004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4273" y="3726557"/>
            <a:ext cx="288032" cy="36004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2852" y="3726929"/>
            <a:ext cx="288032" cy="36004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7611" y="4134129"/>
            <a:ext cx="288032" cy="36004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4660" y="4148218"/>
            <a:ext cx="288032" cy="36004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7537" y="4148218"/>
            <a:ext cx="288032" cy="36004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600" y="4134129"/>
            <a:ext cx="288032" cy="36004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136" y="4564106"/>
            <a:ext cx="288032" cy="36004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600" y="4548268"/>
            <a:ext cx="288032" cy="36004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5684" y="4959449"/>
            <a:ext cx="288032" cy="36004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167" y="4955654"/>
            <a:ext cx="288032" cy="36004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326" y="4978077"/>
            <a:ext cx="288032" cy="36004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3809" y="4974282"/>
            <a:ext cx="288032" cy="36004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7937" y="5392216"/>
            <a:ext cx="288032" cy="36004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3855" y="5392216"/>
            <a:ext cx="288032" cy="36004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110" y="5391100"/>
            <a:ext cx="288032" cy="36004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1782" y="5391100"/>
            <a:ext cx="288032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23</cp:revision>
  <dcterms:created xsi:type="dcterms:W3CDTF">2022-11-08T02:00:37Z</dcterms:created>
  <dcterms:modified xsi:type="dcterms:W3CDTF">2025-01-05T10:48:02Z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