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133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36063" cy="68389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2132856"/>
            <a:ext cx="9144000" cy="24006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914400" indent="-914400" algn="ctr">
              <a:lnSpc>
                <a:spcPct val="150000"/>
              </a:lnSpc>
              <a:buAutoNum type="ea1ChsPlain" startAt="4"/>
            </a:pP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100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以内数的认识</a:t>
            </a:r>
            <a:endParaRPr lang="en-US" altLang="zh-CN" sz="5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第四</a:t>
            </a: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单元易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错易混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3" y="1685211"/>
            <a:ext cx="8784976" cy="289591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824" y="4149080"/>
            <a:ext cx="323850" cy="3238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208" y="4145260"/>
            <a:ext cx="323850" cy="32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89" y="1684886"/>
            <a:ext cx="8775999" cy="3184274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8413" y="4508723"/>
            <a:ext cx="323850" cy="3238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5626" y="4512121"/>
            <a:ext cx="323850" cy="3238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6256" y="4479751"/>
            <a:ext cx="504056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95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1700808"/>
            <a:ext cx="8727244" cy="2808311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264" y="3114488"/>
            <a:ext cx="1368152" cy="3238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1114" y="3592066"/>
            <a:ext cx="1584176" cy="3238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2240" y="4081158"/>
            <a:ext cx="1224136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25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3" y="1697401"/>
            <a:ext cx="8784975" cy="3099751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4293096"/>
            <a:ext cx="504056" cy="3238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184" y="4257278"/>
            <a:ext cx="504056" cy="3238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9870" y="4257278"/>
            <a:ext cx="504056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29713" cy="6873875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89813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940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</Words>
  <Application>Microsoft Office PowerPoint</Application>
  <PresentationFormat>全屏显示(4:3)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2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微软用户</cp:lastModifiedBy>
  <cp:revision>23</cp:revision>
  <dcterms:created xsi:type="dcterms:W3CDTF">2022-11-08T02:00:37Z</dcterms:created>
  <dcterms:modified xsi:type="dcterms:W3CDTF">2025-01-05T10:37:26Z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F31E767D595F45E4A889CD33B013055E_13</vt:lpwstr>
  </property>
</Properties>
</file>