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custDataLst>
    <p:tags r:id="rId10"/>
  </p:custDataLst>
  <p:defaultTextStyle>
    <a:defPPr>
      <a:defRPr lang="zh-CN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80" d="100"/>
          <a:sy n="80" d="100"/>
        </p:scale>
        <p:origin x="133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49B619-BDA5-413D-9B8F-D0DEBC60F146}" type="datetimeFigureOut">
              <a:rPr lang="zh-CN" altLang="en-US" smtClean="0"/>
              <a:t>2025/1/5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D67D82-C443-4059-BFBF-B2C2624B787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43437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6D67D82-C443-4059-BFBF-B2C2624B7876}" type="slidenum">
              <a:rPr lang="zh-CN" altLang="en-US" smtClean="0"/>
              <a:t>2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11093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 fontAlgn="base"/>
            <a:r>
              <a:rPr lang="zh-CN" altLang="en-US" strike="noStrike" noProof="1" smtClean="0"/>
              <a:t>单击此处编辑母版副标题样式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  <a:p>
            <a:pPr lvl="1" fontAlgn="base"/>
            <a:r>
              <a:rPr lang="zh-CN" altLang="en-US" strike="noStrike" noProof="1" smtClean="0"/>
              <a:t>第二级</a:t>
            </a:r>
          </a:p>
          <a:p>
            <a:pPr lvl="2" fontAlgn="base"/>
            <a:r>
              <a:rPr lang="zh-CN" altLang="en-US" strike="noStrike" noProof="1" smtClean="0"/>
              <a:t>第三级</a:t>
            </a:r>
          </a:p>
          <a:p>
            <a:pPr lvl="3" fontAlgn="base"/>
            <a:r>
              <a:rPr lang="zh-CN" altLang="en-US" strike="noStrike" noProof="1" smtClean="0"/>
              <a:t>第四级</a:t>
            </a:r>
          </a:p>
          <a:p>
            <a:pPr lvl="4" fontAlgn="base"/>
            <a:r>
              <a:rPr lang="zh-CN" altLang="en-US" strike="noStrike" noProof="1" smtClean="0"/>
              <a:t>第五级</a:t>
            </a:r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pPr fontAlgn="base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fontAlgn="base"/>
            <a:endParaRPr lang="zh-CN" altLang="en-US" strike="noStrike" noProof="1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 fontAlgn="base"/>
            <a:r>
              <a:rPr lang="zh-CN" altLang="en-US" strike="noStrike" noProof="1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1026"/>
          <p:cNvSpPr>
            <a:spLocks noGrp="1"/>
          </p:cNvSpPr>
          <p:nvPr>
            <p:ph type="body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 anchor="t" anchorCtr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 fontAlgn="base"/>
            <a:endParaRPr lang="zh-CN" altLang="en-US" strike="noStrike" noProof="1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 fontAlgn="base"/>
            <a:fld id="{9A0DB2DC-4C9A-4742-B13C-FB6460FD3503}" type="slidenum">
              <a:rPr lang="zh-CN" altLang="en-US" strike="noStrike" noProof="1">
                <a:latin typeface="Arial" panose="020B0604020202020204" pitchFamily="34" charset="0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strike="noStrike" noProof="1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png"/><Relationship Id="rId5" Type="http://schemas.openxmlformats.org/officeDocument/2006/relationships/image" Target="../media/image5.png"/><Relationship Id="rId10" Type="http://schemas.openxmlformats.org/officeDocument/2006/relationships/image" Target="../media/image10.pn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9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525"/>
            <a:ext cx="9136063" cy="683895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0" y="2132856"/>
            <a:ext cx="9144000" cy="240065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marL="914400" indent="-914400" algn="ctr">
              <a:lnSpc>
                <a:spcPct val="150000"/>
              </a:lnSpc>
              <a:buAutoNum type="ea1ChsPlain" startAt="4"/>
            </a:pP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100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以内数的认识</a:t>
            </a:r>
            <a:endParaRPr lang="en-US" altLang="zh-CN" sz="5000" dirty="0"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  <a:p>
            <a:pPr algn="ctr">
              <a:lnSpc>
                <a:spcPct val="150000"/>
              </a:lnSpc>
            </a:pPr>
            <a:r>
              <a:rPr lang="zh-CN" altLang="en-US" sz="5000" dirty="0" smtClean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第</a:t>
            </a:r>
            <a:r>
              <a:rPr lang="en-US" altLang="zh-CN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6</a:t>
            </a:r>
            <a:r>
              <a:rPr lang="zh-CN" altLang="en-US" sz="5000" dirty="0"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课时  做个百数表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124744"/>
            <a:ext cx="8727059" cy="4608512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3808" y="2132856"/>
            <a:ext cx="247650" cy="257175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07903" y="2132856"/>
            <a:ext cx="326745" cy="33931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53854" y="2099670"/>
            <a:ext cx="407665" cy="373888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75523" y="2098280"/>
            <a:ext cx="360040" cy="373888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086" y="2090145"/>
            <a:ext cx="360040" cy="373888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1301" y="2090145"/>
            <a:ext cx="360040" cy="373888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286" y="2090145"/>
            <a:ext cx="360040" cy="373888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1672" y="2521183"/>
            <a:ext cx="360040" cy="373888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5887" y="2521183"/>
            <a:ext cx="360040" cy="373888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45421" y="2521183"/>
            <a:ext cx="360040" cy="373888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7826" y="2514600"/>
            <a:ext cx="392794" cy="39666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22515" y="2524274"/>
            <a:ext cx="360040" cy="373888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5998" y="2533799"/>
            <a:ext cx="360040" cy="373888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6948" y="2521183"/>
            <a:ext cx="360040" cy="373888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01891" y="2542795"/>
            <a:ext cx="360040" cy="373888"/>
          </a:xfrm>
          <a:prstGeom prst="rect">
            <a:avLst/>
          </a:prstGeom>
        </p:spPr>
      </p:pic>
      <p:pic>
        <p:nvPicPr>
          <p:cNvPr id="18" name="图片 1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26324" y="2539704"/>
            <a:ext cx="360040" cy="373888"/>
          </a:xfrm>
          <a:prstGeom prst="rect">
            <a:avLst/>
          </a:prstGeom>
        </p:spPr>
      </p:pic>
      <p:pic>
        <p:nvPicPr>
          <p:cNvPr id="19" name="图片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00127" y="2960671"/>
            <a:ext cx="360040" cy="373888"/>
          </a:xfrm>
          <a:prstGeom prst="rect">
            <a:avLst/>
          </a:prstGeom>
        </p:spPr>
      </p:pic>
      <p:pic>
        <p:nvPicPr>
          <p:cNvPr id="20" name="图片 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24560" y="2957580"/>
            <a:ext cx="360040" cy="373888"/>
          </a:xfrm>
          <a:prstGeom prst="rect">
            <a:avLst/>
          </a:prstGeom>
        </p:spPr>
      </p:pic>
      <p:pic>
        <p:nvPicPr>
          <p:cNvPr id="21" name="图片 2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82429" y="2948055"/>
            <a:ext cx="360040" cy="373888"/>
          </a:xfrm>
          <a:prstGeom prst="rect">
            <a:avLst/>
          </a:prstGeom>
        </p:spPr>
      </p:pic>
      <p:pic>
        <p:nvPicPr>
          <p:cNvPr id="22" name="图片 2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00167" y="2933980"/>
            <a:ext cx="425340" cy="414256"/>
          </a:xfrm>
          <a:prstGeom prst="rect">
            <a:avLst/>
          </a:prstGeom>
        </p:spPr>
      </p:pic>
      <p:pic>
        <p:nvPicPr>
          <p:cNvPr id="23" name="图片 2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77086" y="2950748"/>
            <a:ext cx="360040" cy="397488"/>
          </a:xfrm>
          <a:prstGeom prst="rect">
            <a:avLst/>
          </a:prstGeom>
        </p:spPr>
      </p:pic>
      <p:pic>
        <p:nvPicPr>
          <p:cNvPr id="24" name="图片 2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3967" y="2941223"/>
            <a:ext cx="360040" cy="397488"/>
          </a:xfrm>
          <a:prstGeom prst="rect">
            <a:avLst/>
          </a:prstGeom>
        </p:spPr>
      </p:pic>
      <p:pic>
        <p:nvPicPr>
          <p:cNvPr id="25" name="图片 2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6581" y="2941223"/>
            <a:ext cx="360040" cy="397488"/>
          </a:xfrm>
          <a:prstGeom prst="rect">
            <a:avLst/>
          </a:prstGeom>
        </p:spPr>
      </p:pic>
      <p:pic>
        <p:nvPicPr>
          <p:cNvPr id="26" name="图片 2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96133" y="3386336"/>
            <a:ext cx="360040" cy="397488"/>
          </a:xfrm>
          <a:prstGeom prst="rect">
            <a:avLst/>
          </a:prstGeom>
        </p:spPr>
      </p:pic>
      <p:pic>
        <p:nvPicPr>
          <p:cNvPr id="27" name="图片 2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81730" y="3376811"/>
            <a:ext cx="360040" cy="397488"/>
          </a:xfrm>
          <a:prstGeom prst="rect">
            <a:avLst/>
          </a:prstGeom>
        </p:spPr>
      </p:pic>
      <p:pic>
        <p:nvPicPr>
          <p:cNvPr id="28" name="图片 2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70345" y="3386336"/>
            <a:ext cx="360040" cy="397488"/>
          </a:xfrm>
          <a:prstGeom prst="rect">
            <a:avLst/>
          </a:prstGeom>
        </p:spPr>
      </p:pic>
      <p:pic>
        <p:nvPicPr>
          <p:cNvPr id="29" name="图片 2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12171" y="3386336"/>
            <a:ext cx="360040" cy="397488"/>
          </a:xfrm>
          <a:prstGeom prst="rect">
            <a:avLst/>
          </a:prstGeom>
        </p:spPr>
      </p:pic>
      <p:pic>
        <p:nvPicPr>
          <p:cNvPr id="30" name="图片 2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4557" y="3376811"/>
            <a:ext cx="391006" cy="417846"/>
          </a:xfrm>
          <a:prstGeom prst="rect">
            <a:avLst/>
          </a:prstGeom>
        </p:spPr>
      </p:pic>
      <p:pic>
        <p:nvPicPr>
          <p:cNvPr id="31" name="图片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96136" y="3376811"/>
            <a:ext cx="360040" cy="397488"/>
          </a:xfrm>
          <a:prstGeom prst="rect">
            <a:avLst/>
          </a:prstGeom>
        </p:spPr>
      </p:pic>
      <p:pic>
        <p:nvPicPr>
          <p:cNvPr id="32" name="图片 3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11739" y="3376811"/>
            <a:ext cx="360040" cy="397488"/>
          </a:xfrm>
          <a:prstGeom prst="rect">
            <a:avLst/>
          </a:prstGeom>
        </p:spPr>
      </p:pic>
      <p:pic>
        <p:nvPicPr>
          <p:cNvPr id="33" name="图片 3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41182" y="3376811"/>
            <a:ext cx="360040" cy="397488"/>
          </a:xfrm>
          <a:prstGeom prst="rect">
            <a:avLst/>
          </a:prstGeom>
        </p:spPr>
      </p:pic>
      <p:pic>
        <p:nvPicPr>
          <p:cNvPr id="34" name="图片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50365" y="4039624"/>
            <a:ext cx="360040" cy="397488"/>
          </a:xfrm>
          <a:prstGeom prst="rect">
            <a:avLst/>
          </a:prstGeom>
        </p:spPr>
      </p:pic>
      <p:pic>
        <p:nvPicPr>
          <p:cNvPr id="35" name="图片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44408" y="4066661"/>
            <a:ext cx="360040" cy="397488"/>
          </a:xfrm>
          <a:prstGeom prst="rect">
            <a:avLst/>
          </a:prstGeom>
        </p:spPr>
      </p:pic>
      <p:pic>
        <p:nvPicPr>
          <p:cNvPr id="36" name="图片 3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059068" y="2098280"/>
            <a:ext cx="380689" cy="367093"/>
          </a:xfrm>
          <a:prstGeom prst="rect">
            <a:avLst/>
          </a:prstGeom>
        </p:spPr>
      </p:pic>
      <p:pic>
        <p:nvPicPr>
          <p:cNvPr id="37" name="图片 3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07181" y="2562532"/>
            <a:ext cx="331891" cy="290404"/>
          </a:xfrm>
          <a:prstGeom prst="rect">
            <a:avLst/>
          </a:prstGeom>
        </p:spPr>
      </p:pic>
      <p:pic>
        <p:nvPicPr>
          <p:cNvPr id="38" name="图片 3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1090" y="2976320"/>
            <a:ext cx="326024" cy="332294"/>
          </a:xfrm>
          <a:prstGeom prst="rect">
            <a:avLst/>
          </a:prstGeom>
        </p:spPr>
      </p:pic>
      <p:pic>
        <p:nvPicPr>
          <p:cNvPr id="39" name="图片 3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30359" y="3376812"/>
            <a:ext cx="376629" cy="363414"/>
          </a:xfrm>
          <a:prstGeom prst="rect">
            <a:avLst/>
          </a:prstGeom>
        </p:spPr>
      </p:pic>
      <p:pic>
        <p:nvPicPr>
          <p:cNvPr id="41" name="图片 40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467332" y="2087458"/>
            <a:ext cx="432835" cy="425621"/>
          </a:xfrm>
          <a:prstGeom prst="rect">
            <a:avLst/>
          </a:prstGeom>
        </p:spPr>
      </p:pic>
      <p:pic>
        <p:nvPicPr>
          <p:cNvPr id="42" name="图片 4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071305" y="2511177"/>
            <a:ext cx="410009" cy="424395"/>
          </a:xfrm>
          <a:prstGeom prst="rect">
            <a:avLst/>
          </a:prstGeom>
        </p:spPr>
      </p:pic>
      <p:pic>
        <p:nvPicPr>
          <p:cNvPr id="43" name="图片 42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3612648" y="2941224"/>
            <a:ext cx="406084" cy="435090"/>
          </a:xfrm>
          <a:prstGeom prst="rect">
            <a:avLst/>
          </a:prstGeom>
        </p:spPr>
      </p:pic>
      <p:pic>
        <p:nvPicPr>
          <p:cNvPr id="44" name="图片 43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210406" y="3376315"/>
            <a:ext cx="429738" cy="40751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00809"/>
            <a:ext cx="8756399" cy="2880716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27784" y="2996952"/>
            <a:ext cx="360040" cy="3974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807" y="3008446"/>
            <a:ext cx="360040" cy="2654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18819" y="3062975"/>
            <a:ext cx="360040" cy="2654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95936" y="4077072"/>
            <a:ext cx="360040" cy="2654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21807" y="4077072"/>
            <a:ext cx="360040" cy="2654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82097" y="4091546"/>
            <a:ext cx="360040" cy="26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959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772816"/>
            <a:ext cx="8784976" cy="2531520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00175" y="3332609"/>
            <a:ext cx="360040" cy="265442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330210"/>
            <a:ext cx="360040" cy="265442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2394" y="3785099"/>
            <a:ext cx="360040" cy="265442"/>
          </a:xfrm>
          <a:prstGeom prst="rect">
            <a:avLst/>
          </a:prstGeom>
        </p:spPr>
      </p:pic>
      <p:pic>
        <p:nvPicPr>
          <p:cNvPr id="6" name="图片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07704" y="3783900"/>
            <a:ext cx="360040" cy="265442"/>
          </a:xfrm>
          <a:prstGeom prst="rect">
            <a:avLst/>
          </a:prstGeom>
        </p:spPr>
      </p:pic>
      <p:pic>
        <p:nvPicPr>
          <p:cNvPr id="7" name="图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25602" y="3332609"/>
            <a:ext cx="360040" cy="265442"/>
          </a:xfrm>
          <a:prstGeom prst="rect">
            <a:avLst/>
          </a:prstGeom>
        </p:spPr>
      </p:pic>
      <p:pic>
        <p:nvPicPr>
          <p:cNvPr id="8" name="图片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33131" y="3330210"/>
            <a:ext cx="360040" cy="265442"/>
          </a:xfrm>
          <a:prstGeom prst="rect">
            <a:avLst/>
          </a:prstGeom>
        </p:spPr>
      </p:pic>
      <p:pic>
        <p:nvPicPr>
          <p:cNvPr id="9" name="图片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97821" y="3785099"/>
            <a:ext cx="360040" cy="265442"/>
          </a:xfrm>
          <a:prstGeom prst="rect">
            <a:avLst/>
          </a:prstGeom>
        </p:spPr>
      </p:pic>
      <p:pic>
        <p:nvPicPr>
          <p:cNvPr id="10" name="图片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V="1">
            <a:off x="3585871" y="3330210"/>
            <a:ext cx="360040" cy="282892"/>
          </a:xfrm>
          <a:prstGeom prst="rect">
            <a:avLst/>
          </a:prstGeom>
        </p:spPr>
      </p:pic>
      <p:pic>
        <p:nvPicPr>
          <p:cNvPr id="11" name="图片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11298" y="3338935"/>
            <a:ext cx="360040" cy="265442"/>
          </a:xfrm>
          <a:prstGeom prst="rect">
            <a:avLst/>
          </a:prstGeom>
        </p:spPr>
      </p:pic>
      <p:pic>
        <p:nvPicPr>
          <p:cNvPr id="12" name="图片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372" y="2874938"/>
            <a:ext cx="360040" cy="265442"/>
          </a:xfrm>
          <a:prstGeom prst="rect">
            <a:avLst/>
          </a:prstGeom>
        </p:spPr>
      </p:pic>
      <p:pic>
        <p:nvPicPr>
          <p:cNvPr id="13" name="图片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23248" y="3783900"/>
            <a:ext cx="360040" cy="265442"/>
          </a:xfrm>
          <a:prstGeom prst="rect">
            <a:avLst/>
          </a:prstGeom>
        </p:spPr>
      </p:pic>
      <p:pic>
        <p:nvPicPr>
          <p:cNvPr id="14" name="图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41372" y="3328628"/>
            <a:ext cx="360040" cy="265442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133485" y="3816482"/>
            <a:ext cx="360040" cy="265442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29962" y="2826930"/>
            <a:ext cx="360040" cy="265442"/>
          </a:xfrm>
          <a:prstGeom prst="rect">
            <a:avLst/>
          </a:prstGeom>
        </p:spPr>
      </p:pic>
      <p:pic>
        <p:nvPicPr>
          <p:cNvPr id="17" name="图片 1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89773" y="3328628"/>
            <a:ext cx="360040" cy="265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325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844825"/>
            <a:ext cx="8784976" cy="2196244"/>
          </a:xfrm>
          <a:prstGeom prst="rect">
            <a:avLst/>
          </a:prstGeom>
        </p:spPr>
      </p:pic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3643581"/>
            <a:ext cx="360040" cy="397488"/>
          </a:xfrm>
          <a:prstGeom prst="rect">
            <a:avLst/>
          </a:prstGeom>
        </p:spPr>
      </p:pic>
      <p:pic>
        <p:nvPicPr>
          <p:cNvPr id="4" name="图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11960" y="3643581"/>
            <a:ext cx="360040" cy="397488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88807" y="3643581"/>
            <a:ext cx="360040" cy="3974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6881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1" name="图片 3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3"/>
          <a:stretch>
            <a:fillRect/>
          </a:stretch>
        </p:blipFill>
        <p:spPr>
          <a:xfrm>
            <a:off x="0" y="0"/>
            <a:ext cx="9129713" cy="687387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67395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COMMONDATA" val="eyJoZGlkIjoiM2VjNDQ0NWZiZTVmYTE2MzFlMjYzYTVlOGE4MGMyNmMifQ==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PLACING_PICTURE_USER_VIEWPORT" val="{&quot;height&quot;:9852,&quot;width&quot;:11940}"/>
</p:tagLst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13</Words>
  <Application>Microsoft Office PowerPoint</Application>
  <PresentationFormat>全屏显示(4:3)</PresentationFormat>
  <Paragraphs>3</Paragraphs>
  <Slides>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13" baseType="lpstr">
      <vt:lpstr>等线</vt:lpstr>
      <vt:lpstr>宋体</vt:lpstr>
      <vt:lpstr>微软雅黑</vt:lpstr>
      <vt:lpstr>Arial</vt:lpstr>
      <vt:lpstr>Times New Roman</vt:lpstr>
      <vt:lpstr>默认设计模板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微软用户</cp:lastModifiedBy>
  <cp:revision>24</cp:revision>
  <dcterms:created xsi:type="dcterms:W3CDTF">2022-11-08T02:00:37Z</dcterms:created>
  <dcterms:modified xsi:type="dcterms:W3CDTF">2025-01-05T13:56:33Z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2052-12.1.0.19770</vt:lpwstr>
  </property>
  <property fmtid="{D5CDD505-2E9C-101B-9397-08002B2CF9AE}" pid="3" name="ICV">
    <vt:lpwstr>F31E767D595F45E4A889CD33B013055E_13</vt:lpwstr>
  </property>
</Properties>
</file>