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9B619-BDA5-413D-9B8F-D0DEBC60F146}" type="datetimeFigureOut">
              <a:rPr lang="zh-CN" altLang="en-US" smtClean="0"/>
              <a:t>2025/1/5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67D82-C443-4059-BFBF-B2C2624B78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4343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67D82-C443-4059-BFBF-B2C2624B787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1093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indent="-914400" algn="ctr">
              <a:lnSpc>
                <a:spcPct val="150000"/>
              </a:lnSpc>
              <a:buAutoNum type="ea1ChsPlain" startAt="4"/>
            </a:pP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以内数的认识</a:t>
            </a:r>
            <a:endParaRPr lang="en-US" altLang="zh-CN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做个百数表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24744"/>
            <a:ext cx="8727059" cy="460851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2132856"/>
            <a:ext cx="247650" cy="2571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3" y="2132856"/>
            <a:ext cx="326745" cy="33931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3854" y="2099670"/>
            <a:ext cx="407665" cy="37388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5523" y="2098280"/>
            <a:ext cx="360040" cy="37388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7086" y="2090145"/>
            <a:ext cx="360040" cy="37388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1301" y="2090145"/>
            <a:ext cx="360040" cy="37388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5286" y="2090145"/>
            <a:ext cx="360040" cy="37388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1672" y="2521183"/>
            <a:ext cx="360040" cy="37388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5887" y="2521183"/>
            <a:ext cx="360040" cy="37388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5421" y="2521183"/>
            <a:ext cx="360040" cy="37388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7826" y="2514600"/>
            <a:ext cx="392794" cy="39666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2515" y="2524274"/>
            <a:ext cx="360040" cy="37388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5998" y="2533799"/>
            <a:ext cx="360040" cy="37388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6948" y="2521183"/>
            <a:ext cx="360040" cy="373888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1891" y="2542795"/>
            <a:ext cx="360040" cy="373888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6324" y="2539704"/>
            <a:ext cx="360040" cy="373888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0127" y="2960671"/>
            <a:ext cx="360040" cy="373888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4560" y="2957580"/>
            <a:ext cx="360040" cy="373888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2429" y="2948055"/>
            <a:ext cx="360040" cy="373888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0167" y="2933980"/>
            <a:ext cx="425340" cy="414256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7086" y="2950748"/>
            <a:ext cx="360040" cy="397488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3967" y="2941223"/>
            <a:ext cx="360040" cy="397488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581" y="2941223"/>
            <a:ext cx="360040" cy="397488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6133" y="3386336"/>
            <a:ext cx="360040" cy="397488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1730" y="3376811"/>
            <a:ext cx="360040" cy="397488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0345" y="3386336"/>
            <a:ext cx="360040" cy="397488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2171" y="3386336"/>
            <a:ext cx="360040" cy="397488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4557" y="3376811"/>
            <a:ext cx="391006" cy="417846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3376811"/>
            <a:ext cx="360040" cy="397488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1739" y="3376811"/>
            <a:ext cx="360040" cy="397488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1182" y="3376811"/>
            <a:ext cx="360040" cy="397488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0365" y="4039624"/>
            <a:ext cx="360040" cy="397488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4408" y="4066661"/>
            <a:ext cx="360040" cy="397488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068" y="2098280"/>
            <a:ext cx="380689" cy="367093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7181" y="2562532"/>
            <a:ext cx="331891" cy="290404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1090" y="2976320"/>
            <a:ext cx="326024" cy="332294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30359" y="3376812"/>
            <a:ext cx="376629" cy="363414"/>
          </a:xfrm>
          <a:prstGeom prst="rect">
            <a:avLst/>
          </a:prstGeom>
        </p:spPr>
      </p:pic>
      <p:pic>
        <p:nvPicPr>
          <p:cNvPr id="41" name="图片 4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67332" y="2087458"/>
            <a:ext cx="432835" cy="425621"/>
          </a:xfrm>
          <a:prstGeom prst="rect">
            <a:avLst/>
          </a:prstGeom>
        </p:spPr>
      </p:pic>
      <p:pic>
        <p:nvPicPr>
          <p:cNvPr id="42" name="图片 4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71305" y="2511177"/>
            <a:ext cx="410009" cy="424395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12648" y="2941224"/>
            <a:ext cx="406084" cy="435090"/>
          </a:xfrm>
          <a:prstGeom prst="rect">
            <a:avLst/>
          </a:prstGeom>
        </p:spPr>
      </p:pic>
      <p:pic>
        <p:nvPicPr>
          <p:cNvPr id="44" name="图片 4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210406" y="3376315"/>
            <a:ext cx="429738" cy="4075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00809"/>
            <a:ext cx="8756399" cy="288071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2996952"/>
            <a:ext cx="360040" cy="39748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1807" y="3008446"/>
            <a:ext cx="360040" cy="26544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8819" y="3062975"/>
            <a:ext cx="360040" cy="26544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4077072"/>
            <a:ext cx="360040" cy="26544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1807" y="4077072"/>
            <a:ext cx="360040" cy="26544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2097" y="4091546"/>
            <a:ext cx="360040" cy="26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72816"/>
            <a:ext cx="8784976" cy="25315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75" y="3332609"/>
            <a:ext cx="360040" cy="26544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3330210"/>
            <a:ext cx="360040" cy="26544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394" y="3785099"/>
            <a:ext cx="360040" cy="26544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3783900"/>
            <a:ext cx="360040" cy="26544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5602" y="3332609"/>
            <a:ext cx="360040" cy="26544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3131" y="3330210"/>
            <a:ext cx="360040" cy="26544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7821" y="3785099"/>
            <a:ext cx="360040" cy="26544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3585871" y="3330210"/>
            <a:ext cx="360040" cy="28289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1298" y="3338935"/>
            <a:ext cx="360040" cy="26544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1372" y="2874938"/>
            <a:ext cx="360040" cy="26544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3248" y="3783900"/>
            <a:ext cx="360040" cy="26544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1372" y="3328628"/>
            <a:ext cx="360040" cy="26544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3485" y="3816482"/>
            <a:ext cx="360040" cy="26544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9962" y="2826930"/>
            <a:ext cx="360040" cy="265442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9773" y="3328628"/>
            <a:ext cx="360040" cy="26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44825"/>
            <a:ext cx="8784976" cy="219624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3643581"/>
            <a:ext cx="360040" cy="39748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3643581"/>
            <a:ext cx="360040" cy="39748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8807" y="3643581"/>
            <a:ext cx="360040" cy="39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6739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</Words>
  <Application>Microsoft Office PowerPoint</Application>
  <PresentationFormat>全屏显示(4:3)</PresentationFormat>
  <Paragraphs>3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24</cp:revision>
  <dcterms:created xsi:type="dcterms:W3CDTF">2022-11-08T02:00:37Z</dcterms:created>
  <dcterms:modified xsi:type="dcterms:W3CDTF">2025-01-05T13:56:33Z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