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5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indent="-914400" algn="ctr">
              <a:lnSpc>
                <a:spcPct val="150000"/>
              </a:lnSpc>
              <a:buAutoNum type="ea1ChsPlain" startAt="4"/>
            </a:pP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以内数的认识</a:t>
            </a:r>
            <a:endParaRPr lang="en-US" altLang="zh-CN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第四单元能力素养提升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601" y="1412776"/>
            <a:ext cx="8882895" cy="36004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2673102"/>
            <a:ext cx="144016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1257" y="2650629"/>
            <a:ext cx="144016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8299" y="3131443"/>
            <a:ext cx="432048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7397" y="3148211"/>
            <a:ext cx="432048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3573016"/>
            <a:ext cx="432048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5843" y="3681214"/>
            <a:ext cx="432048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4581128"/>
            <a:ext cx="432048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1647" y="4581128"/>
            <a:ext cx="432048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4323" y="4581128"/>
            <a:ext cx="432048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0" y="4594647"/>
            <a:ext cx="432048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4264" y="4597388"/>
            <a:ext cx="432048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0559" y="4581128"/>
            <a:ext cx="432048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2863" y="4581128"/>
            <a:ext cx="432048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9369" y="4618831"/>
            <a:ext cx="432048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642" y="1556792"/>
            <a:ext cx="8734846" cy="345638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2313062"/>
            <a:ext cx="432048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280" y="3212976"/>
            <a:ext cx="432048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4149080"/>
            <a:ext cx="432048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44825"/>
            <a:ext cx="8784976" cy="239253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3212976"/>
            <a:ext cx="1584176" cy="64807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3212976"/>
            <a:ext cx="1584176" cy="64807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2280" y="3322699"/>
            <a:ext cx="393953" cy="3223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1805" y="3728460"/>
            <a:ext cx="393953" cy="32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107" y="1700809"/>
            <a:ext cx="8831118" cy="273630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985" y="3068960"/>
            <a:ext cx="4608512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8981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23</cp:revision>
  <dcterms:created xsi:type="dcterms:W3CDTF">2022-11-08T02:00:37Z</dcterms:created>
  <dcterms:modified xsi:type="dcterms:W3CDTF">2025-01-05T10:42:06Z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