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01" y="1412776"/>
            <a:ext cx="8882895" cy="3600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2673102"/>
            <a:ext cx="144016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257" y="2650629"/>
            <a:ext cx="144016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299" y="3131443"/>
            <a:ext cx="432048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397" y="3148211"/>
            <a:ext cx="432048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573016"/>
            <a:ext cx="432048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843" y="3681214"/>
            <a:ext cx="432048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581128"/>
            <a:ext cx="432048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647" y="4581128"/>
            <a:ext cx="432048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323" y="4581128"/>
            <a:ext cx="432048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4594647"/>
            <a:ext cx="432048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264" y="4597388"/>
            <a:ext cx="432048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559" y="4581128"/>
            <a:ext cx="432048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863" y="4581128"/>
            <a:ext cx="432048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369" y="4618831"/>
            <a:ext cx="43204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42" y="1556792"/>
            <a:ext cx="8734846" cy="34563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313062"/>
            <a:ext cx="432048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212976"/>
            <a:ext cx="432048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149080"/>
            <a:ext cx="432048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5"/>
            <a:ext cx="8784976" cy="239253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212976"/>
            <a:ext cx="1584176" cy="64807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212976"/>
            <a:ext cx="1584176" cy="64807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3322699"/>
            <a:ext cx="393953" cy="322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805" y="3728460"/>
            <a:ext cx="393953" cy="3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7" y="1700809"/>
            <a:ext cx="8831118" cy="27363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85" y="3068960"/>
            <a:ext cx="460851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23</cp:revision>
  <dcterms:created xsi:type="dcterms:W3CDTF">2022-11-08T02:00:37Z</dcterms:created>
  <dcterms:modified xsi:type="dcterms:W3CDTF">2025-01-05T10:42:06Z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