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indent="-914400" algn="ctr">
              <a:lnSpc>
                <a:spcPct val="150000"/>
              </a:lnSpc>
              <a:buAutoNum type="ea1ChsPlain" startAt="4"/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</a:t>
            </a:r>
            <a:endParaRPr lang="en-US" altLang="zh-CN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小小养殖场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628800"/>
            <a:ext cx="8828877" cy="3312368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547664" y="3573016"/>
            <a:ext cx="2160240" cy="79208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3707904" y="3573016"/>
            <a:ext cx="2160240" cy="79208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1619672" y="3573016"/>
            <a:ext cx="4536504" cy="79208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8063880" y="3573016"/>
            <a:ext cx="8405" cy="792088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700993"/>
            <a:ext cx="8856984" cy="309615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4221088"/>
            <a:ext cx="390525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6376" y="4221088"/>
            <a:ext cx="39052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412776"/>
            <a:ext cx="8784976" cy="398934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2204864"/>
            <a:ext cx="390525" cy="381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3216949"/>
            <a:ext cx="390525" cy="381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4581128"/>
            <a:ext cx="39052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989763"/>
            <a:ext cx="8784975" cy="215931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6737" y="3645024"/>
            <a:ext cx="336361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88012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21</cp:revision>
  <dcterms:created xsi:type="dcterms:W3CDTF">2022-11-08T02:00:37Z</dcterms:created>
  <dcterms:modified xsi:type="dcterms:W3CDTF">2025-01-05T10:21:37Z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