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小小养殖场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28877" cy="331236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547664" y="3573016"/>
            <a:ext cx="216024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707904" y="3573016"/>
            <a:ext cx="216024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619672" y="3573016"/>
            <a:ext cx="4536504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063880" y="3573016"/>
            <a:ext cx="8405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993"/>
            <a:ext cx="8856984" cy="309615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221088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4221088"/>
            <a:ext cx="390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12776"/>
            <a:ext cx="8784976" cy="39893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204864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216949"/>
            <a:ext cx="39052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581128"/>
            <a:ext cx="390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89763"/>
            <a:ext cx="8784975" cy="215931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3645024"/>
            <a:ext cx="336361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8801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21</cp:revision>
  <dcterms:created xsi:type="dcterms:W3CDTF">2022-11-08T02:00:37Z</dcterms:created>
  <dcterms:modified xsi:type="dcterms:W3CDTF">2025-01-05T10:21:37Z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