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谁的红果多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64994"/>
            <a:ext cx="8856984" cy="290416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01" y="4327004"/>
            <a:ext cx="40957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4323742"/>
            <a:ext cx="40957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445" y="4352317"/>
            <a:ext cx="276690" cy="2573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415" y="4327004"/>
            <a:ext cx="409575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010" y="4323742"/>
            <a:ext cx="40957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759" y="4352317"/>
            <a:ext cx="276690" cy="25738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126" y="4327004"/>
            <a:ext cx="40957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1721" y="4323742"/>
            <a:ext cx="409575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470" y="4352317"/>
            <a:ext cx="276690" cy="257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16832"/>
            <a:ext cx="8712968" cy="23169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065" y="2965668"/>
            <a:ext cx="276690" cy="2573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965668"/>
            <a:ext cx="276690" cy="2573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478" y="2996952"/>
            <a:ext cx="276690" cy="2573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848" y="2996952"/>
            <a:ext cx="276690" cy="25738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540" y="3779515"/>
            <a:ext cx="276690" cy="25738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355" y="3779515"/>
            <a:ext cx="276690" cy="25738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1170" y="3769221"/>
            <a:ext cx="276690" cy="25738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323" y="3810799"/>
            <a:ext cx="276690" cy="25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1"/>
            <a:ext cx="8733624" cy="28083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645024"/>
            <a:ext cx="1584176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594348"/>
            <a:ext cx="158417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72817"/>
            <a:ext cx="8784976" cy="268707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666" y="3146072"/>
            <a:ext cx="1944216" cy="9607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152546"/>
            <a:ext cx="1944216" cy="9607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3170827"/>
            <a:ext cx="2016224" cy="96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0" y="1988840"/>
            <a:ext cx="8905156" cy="19930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830" y="2794869"/>
            <a:ext cx="1356234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830" y="3361719"/>
            <a:ext cx="1140210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791399"/>
            <a:ext cx="1356234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0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2652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2022-11-08T02:00:37Z</dcterms:created>
  <dcterms:modified xsi:type="dcterms:W3CDTF">2025-01-05T13:55:23Z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