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endParaRPr lang="en-US" altLang="zh-CN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数豆子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556792"/>
            <a:ext cx="8928992" cy="311642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789038"/>
            <a:ext cx="352425" cy="3714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3789039"/>
            <a:ext cx="352425" cy="3714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4233273"/>
            <a:ext cx="352425" cy="3714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3789038"/>
            <a:ext cx="352425" cy="3714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3788269"/>
            <a:ext cx="352425" cy="3714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1903" y="4281661"/>
            <a:ext cx="352425" cy="371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16832"/>
            <a:ext cx="8699742" cy="252028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235" y="4079726"/>
            <a:ext cx="352425" cy="3714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900" y="4143362"/>
            <a:ext cx="524036" cy="3714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088" y="2636912"/>
            <a:ext cx="1584176" cy="145786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1358" y="2650899"/>
            <a:ext cx="1529904" cy="145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16832"/>
            <a:ext cx="8747892" cy="28083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2564904"/>
            <a:ext cx="432048" cy="3714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2564903"/>
            <a:ext cx="432048" cy="3714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996952"/>
            <a:ext cx="432048" cy="3714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388618"/>
            <a:ext cx="432048" cy="3714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459286"/>
            <a:ext cx="432048" cy="3714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3457004"/>
            <a:ext cx="432048" cy="3714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3828479"/>
            <a:ext cx="432048" cy="3714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3906477"/>
            <a:ext cx="432048" cy="3714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4281661"/>
            <a:ext cx="432048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971842"/>
            <a:ext cx="8712967" cy="239326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8299" y="3032642"/>
            <a:ext cx="1440160" cy="123835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1948" y="2997965"/>
            <a:ext cx="1296516" cy="127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2276872"/>
            <a:ext cx="8856983" cy="145126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169863"/>
            <a:ext cx="4320480" cy="6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7791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</Words>
  <Application>Microsoft Office PowerPoint</Application>
  <PresentationFormat>全屏显示(4:3)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</cp:lastModifiedBy>
  <cp:revision>23</cp:revision>
  <dcterms:created xsi:type="dcterms:W3CDTF">2022-11-08T02:00:37Z</dcterms:created>
  <dcterms:modified xsi:type="dcterms:W3CDTF">2025-01-06T07:53:35Z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