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身边的数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813988"/>
            <a:ext cx="8856985" cy="28391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622" y="4171553"/>
            <a:ext cx="400050" cy="4095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243561"/>
            <a:ext cx="400050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3"/>
            <a:ext cx="8783799" cy="30963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7" y="4243561"/>
            <a:ext cx="108012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00808"/>
            <a:ext cx="8784976" cy="261250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685" y="2606337"/>
            <a:ext cx="657597" cy="2465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9" y="2891036"/>
            <a:ext cx="657597" cy="24659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835" y="2601773"/>
            <a:ext cx="657597" cy="2465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284175"/>
            <a:ext cx="1205085" cy="45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92" y="1628801"/>
            <a:ext cx="8807996" cy="27107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4363" y="3923531"/>
            <a:ext cx="792088" cy="2160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651" y="3904480"/>
            <a:ext cx="792088" cy="22554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364" y="4058525"/>
            <a:ext cx="4095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0439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21</cp:revision>
  <dcterms:created xsi:type="dcterms:W3CDTF">2022-11-08T02:00:37Z</dcterms:created>
  <dcterms:modified xsi:type="dcterms:W3CDTF">2025-01-05T10:26:01Z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