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914400" indent="-914400" algn="ctr">
              <a:lnSpc>
                <a:spcPct val="150000"/>
              </a:lnSpc>
              <a:buAutoNum type="ea1ChsPlain" startAt="4"/>
            </a:pP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以内数的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认识</a:t>
            </a:r>
            <a:endParaRPr lang="en-US" altLang="zh-CN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数一数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700808"/>
            <a:ext cx="8771794" cy="266429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3645024"/>
            <a:ext cx="428625" cy="4286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2160" y="3859336"/>
            <a:ext cx="428625" cy="428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700809"/>
            <a:ext cx="8784976" cy="264635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3077" y="2589287"/>
            <a:ext cx="1008112" cy="4286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4187" y="2595363"/>
            <a:ext cx="1008112" cy="4286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9381" y="2595362"/>
            <a:ext cx="1008112" cy="4286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0192" y="2595362"/>
            <a:ext cx="1008112" cy="4286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5753" y="2586606"/>
            <a:ext cx="1008112" cy="4286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3552" y="3207643"/>
            <a:ext cx="1008112" cy="42862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4662" y="3213719"/>
            <a:ext cx="1008112" cy="42862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8690" y="3204193"/>
            <a:ext cx="1008112" cy="42862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9501" y="3204193"/>
            <a:ext cx="1008112" cy="42862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0895" y="3204962"/>
            <a:ext cx="1008112" cy="42862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4678" y="3817615"/>
            <a:ext cx="1008112" cy="42862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5856" y="3823691"/>
            <a:ext cx="1008112" cy="42862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7157" y="3823690"/>
            <a:ext cx="1008112" cy="428625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8551" y="3814165"/>
            <a:ext cx="1008112" cy="42862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9945" y="3814934"/>
            <a:ext cx="1008112" cy="4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95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302435"/>
            <a:ext cx="8856983" cy="378274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8" y="3933056"/>
            <a:ext cx="428625" cy="4286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4656559"/>
            <a:ext cx="428625" cy="4286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224" y="4077072"/>
            <a:ext cx="428625" cy="4286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0112" y="4581128"/>
            <a:ext cx="428625" cy="4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25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817" y="1340768"/>
            <a:ext cx="8812671" cy="371406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0192" y="2780928"/>
            <a:ext cx="428625" cy="4286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0192" y="3284984"/>
            <a:ext cx="428625" cy="4286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8184" y="3955597"/>
            <a:ext cx="428625" cy="4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95645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21</cp:revision>
  <dcterms:created xsi:type="dcterms:W3CDTF">2022-11-08T02:00:37Z</dcterms:created>
  <dcterms:modified xsi:type="dcterms:W3CDTF">2025-01-05T10:26:10Z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F31E767D595F45E4A889CD33B013055E_13</vt:lpwstr>
  </property>
</Properties>
</file>