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数一数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771794" cy="26642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645024"/>
            <a:ext cx="428625" cy="4286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3859336"/>
            <a:ext cx="428625" cy="428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9"/>
            <a:ext cx="8784976" cy="26463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077" y="2589287"/>
            <a:ext cx="1008112" cy="4286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187" y="2595363"/>
            <a:ext cx="1008112" cy="4286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9381" y="2595362"/>
            <a:ext cx="1008112" cy="4286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595362"/>
            <a:ext cx="1008112" cy="4286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753" y="2586606"/>
            <a:ext cx="1008112" cy="4286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552" y="3207643"/>
            <a:ext cx="1008112" cy="4286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662" y="3213719"/>
            <a:ext cx="1008112" cy="4286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690" y="3204193"/>
            <a:ext cx="1008112" cy="4286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9501" y="3204193"/>
            <a:ext cx="1008112" cy="4286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0895" y="3204962"/>
            <a:ext cx="1008112" cy="4286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4678" y="3817615"/>
            <a:ext cx="1008112" cy="4286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3823691"/>
            <a:ext cx="1008112" cy="4286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157" y="3823690"/>
            <a:ext cx="1008112" cy="4286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551" y="3814165"/>
            <a:ext cx="1008112" cy="42862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945" y="3814934"/>
            <a:ext cx="1008112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02435"/>
            <a:ext cx="8856983" cy="378274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933056"/>
            <a:ext cx="428625" cy="4286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656559"/>
            <a:ext cx="428625" cy="4286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4077072"/>
            <a:ext cx="428625" cy="4286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4581128"/>
            <a:ext cx="428625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17" y="1340768"/>
            <a:ext cx="8812671" cy="37140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780928"/>
            <a:ext cx="428625" cy="4286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3284984"/>
            <a:ext cx="428625" cy="4286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3955597"/>
            <a:ext cx="428625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5645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21</cp:revision>
  <dcterms:created xsi:type="dcterms:W3CDTF">2022-11-08T02:00:37Z</dcterms:created>
  <dcterms:modified xsi:type="dcterms:W3CDTF">2025-01-05T10:26:10Z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