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三  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以内数与减法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整理与复习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764704"/>
            <a:ext cx="8901105" cy="504056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481" y="1441351"/>
            <a:ext cx="428625" cy="304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0495" y="1441351"/>
            <a:ext cx="428625" cy="304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429" y="1441351"/>
            <a:ext cx="428625" cy="30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6363" y="1441351"/>
            <a:ext cx="428625" cy="304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481" y="1916832"/>
            <a:ext cx="428625" cy="304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0495" y="1916832"/>
            <a:ext cx="428625" cy="3048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429" y="1916832"/>
            <a:ext cx="428625" cy="3048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6363" y="1916832"/>
            <a:ext cx="428625" cy="3048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481" y="2387774"/>
            <a:ext cx="428625" cy="3048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9545" y="2359199"/>
            <a:ext cx="428625" cy="3048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429" y="2387774"/>
            <a:ext cx="428625" cy="3048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6363" y="2387774"/>
            <a:ext cx="428625" cy="3048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508" y="5335116"/>
            <a:ext cx="428625" cy="3048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243" y="5344641"/>
            <a:ext cx="428625" cy="3048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5192" y="5344641"/>
            <a:ext cx="428625" cy="3048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4893" y="5373216"/>
            <a:ext cx="303016" cy="21547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656" y="5325591"/>
            <a:ext cx="428625" cy="3048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7391" y="5335116"/>
            <a:ext cx="428625" cy="3048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9340" y="5335116"/>
            <a:ext cx="428625" cy="30480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041" y="5363691"/>
            <a:ext cx="303016" cy="2154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16833"/>
            <a:ext cx="8928992" cy="202739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993" y="2996952"/>
            <a:ext cx="428625" cy="304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4628" y="3006477"/>
            <a:ext cx="428625" cy="304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6577" y="3006477"/>
            <a:ext cx="428625" cy="30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903" y="3035052"/>
            <a:ext cx="303016" cy="21547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6857" y="3513450"/>
            <a:ext cx="42862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22" y="620688"/>
            <a:ext cx="8805466" cy="59046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924944"/>
            <a:ext cx="428625" cy="304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96" y="2924944"/>
            <a:ext cx="428625" cy="304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2980184"/>
            <a:ext cx="428625" cy="30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5074" y="2971428"/>
            <a:ext cx="428625" cy="304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1047" y="4050779"/>
            <a:ext cx="428625" cy="304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507" y="4060304"/>
            <a:ext cx="428625" cy="3048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6456" y="4060304"/>
            <a:ext cx="428625" cy="3048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957" y="4088879"/>
            <a:ext cx="303016" cy="21547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099" y="4062958"/>
            <a:ext cx="428625" cy="3048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8559" y="4072483"/>
            <a:ext cx="428625" cy="3048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0508" y="4072483"/>
            <a:ext cx="428625" cy="3048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4009" y="4101058"/>
            <a:ext cx="303016" cy="2154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734" y="5135660"/>
            <a:ext cx="4891410" cy="138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6871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20</cp:revision>
  <dcterms:created xsi:type="dcterms:W3CDTF">2022-11-08T02:00:37Z</dcterms:created>
  <dcterms:modified xsi:type="dcterms:W3CDTF">2025-01-05T10:22:03Z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