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264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重难点强化小专题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解决问题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96" y="1628800"/>
            <a:ext cx="8833892" cy="270361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123" y="3789040"/>
            <a:ext cx="390525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815705"/>
            <a:ext cx="390525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5025" y="3789040"/>
            <a:ext cx="390525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972" y="3862189"/>
            <a:ext cx="295233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3138" y="3813795"/>
            <a:ext cx="390525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751" y="3840460"/>
            <a:ext cx="390525" cy="381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5040" y="3813795"/>
            <a:ext cx="390525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987" y="3886944"/>
            <a:ext cx="295233" cy="288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80728"/>
            <a:ext cx="8775783" cy="46085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806" y="1888257"/>
            <a:ext cx="390525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757" y="1890564"/>
            <a:ext cx="390525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6251" y="1872655"/>
            <a:ext cx="390525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8290" y="1934741"/>
            <a:ext cx="295233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756" y="2420888"/>
            <a:ext cx="390525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806" y="4596730"/>
            <a:ext cx="390525" cy="381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757" y="4599037"/>
            <a:ext cx="390525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6251" y="4581128"/>
            <a:ext cx="390525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8290" y="4643214"/>
            <a:ext cx="295233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5157192"/>
            <a:ext cx="39052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08720"/>
            <a:ext cx="8791616" cy="49685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4086597"/>
            <a:ext cx="3744416" cy="381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891" y="4164682"/>
            <a:ext cx="390525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842" y="4166989"/>
            <a:ext cx="390525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7859" y="4149080"/>
            <a:ext cx="390525" cy="381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8375" y="4211166"/>
            <a:ext cx="295233" cy="2880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1877" y="4168080"/>
            <a:ext cx="390525" cy="381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2307" y="4876242"/>
            <a:ext cx="390525" cy="3810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3258" y="4878549"/>
            <a:ext cx="390525" cy="3810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175" y="4860640"/>
            <a:ext cx="390525" cy="3810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6791" y="4922726"/>
            <a:ext cx="295233" cy="28803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0293" y="4879640"/>
            <a:ext cx="390525" cy="381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614" y="4829758"/>
            <a:ext cx="3328265" cy="3810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3678" y="5540760"/>
            <a:ext cx="332826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52981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19</cp:revision>
  <dcterms:created xsi:type="dcterms:W3CDTF">2022-11-08T02:00:37Z</dcterms:created>
  <dcterms:modified xsi:type="dcterms:W3CDTF">2025-01-05T10:25:51Z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