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3"/>
            <a:ext cx="8720275" cy="324035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789040"/>
            <a:ext cx="361950" cy="361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150990"/>
            <a:ext cx="361950" cy="361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433" y="3769990"/>
            <a:ext cx="361950" cy="361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377" y="4131940"/>
            <a:ext cx="361950" cy="3619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837" y="3769990"/>
            <a:ext cx="361950" cy="3619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781" y="4131940"/>
            <a:ext cx="361950" cy="361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38" y="836712"/>
            <a:ext cx="8742750" cy="5184576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2483768" y="3933056"/>
            <a:ext cx="1872208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2483768" y="4653136"/>
            <a:ext cx="1872208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2483768" y="4149080"/>
            <a:ext cx="1872208" cy="108012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2495203" y="4869160"/>
            <a:ext cx="1860773" cy="93610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440" y="1196752"/>
            <a:ext cx="8757327" cy="41764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492896"/>
            <a:ext cx="361950" cy="361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1778" y="2502049"/>
            <a:ext cx="361950" cy="361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7005" y="2502049"/>
            <a:ext cx="361950" cy="3619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8501" y="2527970"/>
            <a:ext cx="282302" cy="28230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08" y="3645024"/>
            <a:ext cx="3838475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09834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20</cp:revision>
  <dcterms:created xsi:type="dcterms:W3CDTF">2022-11-08T02:00:37Z</dcterms:created>
  <dcterms:modified xsi:type="dcterms:W3CDTF">2025-01-05T10:22:37Z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