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第三单元易错易混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37" y="1700809"/>
            <a:ext cx="8716797" cy="26642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6171" y="3131443"/>
            <a:ext cx="4000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131443"/>
            <a:ext cx="4000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701" y="3148211"/>
            <a:ext cx="40005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414" y="3131443"/>
            <a:ext cx="40005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2117" y="3795898"/>
            <a:ext cx="40005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882" y="3795898"/>
            <a:ext cx="40005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647" y="3812666"/>
            <a:ext cx="40005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360" y="3795898"/>
            <a:ext cx="40005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56736"/>
            <a:ext cx="8856984" cy="38444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75" y="4005064"/>
            <a:ext cx="4000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484" y="4005064"/>
            <a:ext cx="4000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4005064"/>
            <a:ext cx="40005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888" y="4077072"/>
            <a:ext cx="248833" cy="23698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50" y="4712754"/>
            <a:ext cx="40005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959" y="4712754"/>
            <a:ext cx="40005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299" y="4712754"/>
            <a:ext cx="40005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363" y="4784762"/>
            <a:ext cx="248833" cy="23698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279" y="4005064"/>
            <a:ext cx="400050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688" y="4005064"/>
            <a:ext cx="400050" cy="381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028" y="4005064"/>
            <a:ext cx="400050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092" y="4077072"/>
            <a:ext cx="248833" cy="23698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831" y="4722279"/>
            <a:ext cx="400050" cy="3810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240" y="4722279"/>
            <a:ext cx="400050" cy="381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580" y="4722279"/>
            <a:ext cx="400050" cy="381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644" y="4794287"/>
            <a:ext cx="248833" cy="23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791801" cy="38164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547" y="2924944"/>
            <a:ext cx="40005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100" y="2905894"/>
            <a:ext cx="40005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328" y="2913509"/>
            <a:ext cx="40005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360" y="2996952"/>
            <a:ext cx="248833" cy="23698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1916832"/>
            <a:ext cx="40005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441" y="4595614"/>
            <a:ext cx="400050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994" y="4576564"/>
            <a:ext cx="40005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222" y="4584179"/>
            <a:ext cx="40005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3254" y="4667622"/>
            <a:ext cx="248833" cy="23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69" y="1772816"/>
            <a:ext cx="8883427" cy="266426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988840"/>
            <a:ext cx="40005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2540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20</cp:revision>
  <dcterms:created xsi:type="dcterms:W3CDTF">2022-11-08T02:00:37Z</dcterms:created>
  <dcterms:modified xsi:type="dcterms:W3CDTF">2025-01-05T10:22:17Z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