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做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个减法表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16" y="538961"/>
            <a:ext cx="8840771" cy="56983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074" y="1460401"/>
            <a:ext cx="657225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315" y="1465759"/>
            <a:ext cx="657225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871" y="1455043"/>
            <a:ext cx="657225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1460401"/>
            <a:ext cx="657225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308" y="1839466"/>
            <a:ext cx="657225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549" y="1844824"/>
            <a:ext cx="657225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42" y="1839466"/>
            <a:ext cx="657225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1" y="1812082"/>
            <a:ext cx="657225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549" y="2200672"/>
            <a:ext cx="657225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790" y="2206030"/>
            <a:ext cx="657225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399" y="2200672"/>
            <a:ext cx="657225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640" y="2206030"/>
            <a:ext cx="657225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746" y="2564904"/>
            <a:ext cx="657225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970" y="2574379"/>
            <a:ext cx="657225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211" y="2579737"/>
            <a:ext cx="657225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074" y="2934097"/>
            <a:ext cx="657225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315" y="2939455"/>
            <a:ext cx="657225" cy="28803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803" y="3292971"/>
            <a:ext cx="657225" cy="2880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044" y="3298329"/>
            <a:ext cx="657225" cy="28803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786" y="5229200"/>
            <a:ext cx="657225" cy="36004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5240982"/>
            <a:ext cx="657225" cy="36004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486" y="5240982"/>
            <a:ext cx="657225" cy="3600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969" y="5789451"/>
            <a:ext cx="657225" cy="36004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472" y="5798790"/>
            <a:ext cx="657225" cy="36004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0036" y="5789451"/>
            <a:ext cx="657225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44" y="1124744"/>
            <a:ext cx="8801844" cy="44566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5" y="2320305"/>
            <a:ext cx="576064" cy="3155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5" y="2780928"/>
            <a:ext cx="576064" cy="3155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080" y="3213858"/>
            <a:ext cx="576064" cy="3155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338218"/>
            <a:ext cx="576064" cy="3155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2780927"/>
            <a:ext cx="576064" cy="3155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8455" y="3223636"/>
            <a:ext cx="576064" cy="3155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083" y="4969743"/>
            <a:ext cx="288032" cy="31557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947" y="4968690"/>
            <a:ext cx="288032" cy="31557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405" y="4969743"/>
            <a:ext cx="288032" cy="31557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269" y="4968690"/>
            <a:ext cx="288032" cy="31557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7488" y="4939062"/>
            <a:ext cx="288032" cy="31557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4938009"/>
            <a:ext cx="288032" cy="31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6832"/>
            <a:ext cx="8899970" cy="252027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501008"/>
            <a:ext cx="264736" cy="2900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501007"/>
            <a:ext cx="264736" cy="2900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812" y="4077072"/>
            <a:ext cx="264736" cy="2900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924945"/>
            <a:ext cx="264736" cy="2900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960763"/>
            <a:ext cx="264736" cy="2900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9236" y="3496557"/>
            <a:ext cx="264736" cy="2900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711" y="4058022"/>
            <a:ext cx="264736" cy="29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3433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21</cp:revision>
  <dcterms:created xsi:type="dcterms:W3CDTF">2022-11-08T02:00:37Z</dcterms:created>
  <dcterms:modified xsi:type="dcterms:W3CDTF">2025-01-05T13:51:58Z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