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美丽的田园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618096"/>
            <a:ext cx="8712968" cy="317905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4200128"/>
            <a:ext cx="390525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4293096"/>
            <a:ext cx="221425" cy="21602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0403" y="4194398"/>
            <a:ext cx="390525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5951" y="4194398"/>
            <a:ext cx="390525" cy="381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8461" y="4200128"/>
            <a:ext cx="390525" cy="381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6533" y="4293096"/>
            <a:ext cx="221425" cy="21602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9272" y="4194398"/>
            <a:ext cx="390525" cy="381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820" y="4194398"/>
            <a:ext cx="390525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31" y="620688"/>
            <a:ext cx="8869065" cy="57606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3310508"/>
            <a:ext cx="390525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1611" y="3325366"/>
            <a:ext cx="390525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3315841"/>
            <a:ext cx="390525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4005064"/>
            <a:ext cx="390525" cy="381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9373" y="4011910"/>
            <a:ext cx="390525" cy="381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6722" y="4077072"/>
            <a:ext cx="251502" cy="24536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256" y="4011910"/>
            <a:ext cx="390525" cy="381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4005064"/>
            <a:ext cx="390525" cy="381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5310733"/>
            <a:ext cx="4896544" cy="381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181" y="5927538"/>
            <a:ext cx="428999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96752"/>
            <a:ext cx="8913378" cy="338437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1948830"/>
            <a:ext cx="2736304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6331" y="2517465"/>
            <a:ext cx="2448272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3717032"/>
            <a:ext cx="648072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4221088"/>
            <a:ext cx="2880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1368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19</cp:revision>
  <dcterms:created xsi:type="dcterms:W3CDTF">2022-11-08T02:00:37Z</dcterms:created>
  <dcterms:modified xsi:type="dcterms:W3CDTF">2025-01-05T10:22:54Z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