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开会啦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340768"/>
            <a:ext cx="8856984" cy="397571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4509120"/>
            <a:ext cx="3384376" cy="6286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619" y="3817615"/>
            <a:ext cx="360040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25" y="3919711"/>
            <a:ext cx="360040" cy="29185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3830563"/>
            <a:ext cx="36004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356" y="3830563"/>
            <a:ext cx="360040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72816"/>
            <a:ext cx="8841330" cy="244827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708920"/>
            <a:ext cx="360040" cy="432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3501008"/>
            <a:ext cx="360040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708920"/>
            <a:ext cx="360040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3501008"/>
            <a:ext cx="360040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4293" y="2708920"/>
            <a:ext cx="36004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3501008"/>
            <a:ext cx="360040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683" y="2708920"/>
            <a:ext cx="360040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0432" y="3501008"/>
            <a:ext cx="36004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16" y="1196752"/>
            <a:ext cx="8820472" cy="41985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988840"/>
            <a:ext cx="360040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714" y="2052836"/>
            <a:ext cx="360040" cy="2918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253" y="2001788"/>
            <a:ext cx="360040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345" y="2001788"/>
            <a:ext cx="36004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2195" y="2747020"/>
            <a:ext cx="360040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588" y="3933055"/>
            <a:ext cx="3276364" cy="146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772816"/>
            <a:ext cx="8844140" cy="223224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2636912"/>
            <a:ext cx="4680520" cy="146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0576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19</cp:revision>
  <dcterms:created xsi:type="dcterms:W3CDTF">2022-11-08T02:00:37Z</dcterms:created>
  <dcterms:modified xsi:type="dcterms:W3CDTF">2025-01-05T10:23:10Z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