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跳伞表演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9"/>
            <a:ext cx="8736202" cy="32403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7400" y="2564904"/>
            <a:ext cx="304800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2594248"/>
            <a:ext cx="304800" cy="400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120963"/>
            <a:ext cx="304800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3631015"/>
            <a:ext cx="304800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4283571"/>
            <a:ext cx="304800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840" y="4354535"/>
            <a:ext cx="249560" cy="3275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432" y="4282033"/>
            <a:ext cx="304800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917" y="4282033"/>
            <a:ext cx="304800" cy="40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340768"/>
            <a:ext cx="8784976" cy="350660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645024"/>
            <a:ext cx="304800" cy="400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4245431"/>
            <a:ext cx="304800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5479" y="4243893"/>
            <a:ext cx="249560" cy="3275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944" y="4243893"/>
            <a:ext cx="304800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429" y="4243893"/>
            <a:ext cx="304800" cy="4000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3638890"/>
            <a:ext cx="304800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513" y="4226381"/>
            <a:ext cx="304800" cy="4000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408" y="4224843"/>
            <a:ext cx="249560" cy="3275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4224843"/>
            <a:ext cx="304800" cy="4000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358" y="4224843"/>
            <a:ext cx="3048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05" y="1484784"/>
            <a:ext cx="8730383" cy="30963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415" y="2852936"/>
            <a:ext cx="304800" cy="400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310" y="2851398"/>
            <a:ext cx="249560" cy="3275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851398"/>
            <a:ext cx="304800" cy="400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260" y="2851398"/>
            <a:ext cx="304800" cy="400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415" y="4006602"/>
            <a:ext cx="304800" cy="4000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310" y="4077566"/>
            <a:ext cx="249560" cy="3275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4037062"/>
            <a:ext cx="304800" cy="4000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037062"/>
            <a:ext cx="3048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29" y="1700808"/>
            <a:ext cx="8798867" cy="29523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717032"/>
            <a:ext cx="5040560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5319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2022-11-08T02:00:37Z</dcterms:created>
  <dcterms:modified xsi:type="dcterms:W3CDTF">2025-01-05T10:23:02Z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