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custDataLst>
    <p:tags r:id="rId1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  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以内数与减法</a:t>
            </a:r>
            <a:endParaRPr lang="en-US" altLang="zh-CN" sz="50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凑数游戏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844824"/>
            <a:ext cx="8592279" cy="259228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6359" y="2862461"/>
            <a:ext cx="390525" cy="3905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115" y="3758555"/>
            <a:ext cx="390525" cy="3905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3758554"/>
            <a:ext cx="390525" cy="3905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824" y="2862461"/>
            <a:ext cx="390525" cy="3905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1580" y="3758555"/>
            <a:ext cx="390525" cy="3905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137" y="3758554"/>
            <a:ext cx="390525" cy="3905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6648" y="2886472"/>
            <a:ext cx="390525" cy="3905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1795" y="3758553"/>
            <a:ext cx="390525" cy="3905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352" y="3758553"/>
            <a:ext cx="390525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556792"/>
            <a:ext cx="8849768" cy="28803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2564904"/>
            <a:ext cx="390525" cy="3905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3356992"/>
            <a:ext cx="3240360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95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916832"/>
            <a:ext cx="8855579" cy="244827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113" y="3040385"/>
            <a:ext cx="288032" cy="28803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113" y="3342134"/>
            <a:ext cx="288032" cy="28803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433" y="3639691"/>
            <a:ext cx="288032" cy="28803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395" y="3025527"/>
            <a:ext cx="288032" cy="288032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2395" y="3327276"/>
            <a:ext cx="288032" cy="28803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715" y="3624833"/>
            <a:ext cx="288032" cy="288032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9677" y="3025527"/>
            <a:ext cx="288032" cy="28803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9677" y="3327276"/>
            <a:ext cx="288032" cy="288032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997" y="3624833"/>
            <a:ext cx="288032" cy="28803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279" y="3025527"/>
            <a:ext cx="288032" cy="288032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1279" y="3327276"/>
            <a:ext cx="288032" cy="288032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5599" y="3624833"/>
            <a:ext cx="288032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25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08" y="1700809"/>
            <a:ext cx="8844780" cy="295232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147" y="4005065"/>
            <a:ext cx="390525" cy="3905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3243" y="4005065"/>
            <a:ext cx="390525" cy="3905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7339" y="4005065"/>
            <a:ext cx="390525" cy="3905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4005065"/>
            <a:ext cx="390525" cy="3905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08" y="4005065"/>
            <a:ext cx="390525" cy="3905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4005065"/>
            <a:ext cx="39052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571679"/>
            <a:ext cx="8712968" cy="157740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192" y="3645024"/>
            <a:ext cx="288032" cy="28803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424" y="3645024"/>
            <a:ext cx="288032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0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24394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</Words>
  <Application>Microsoft Office PowerPoint</Application>
  <PresentationFormat>全屏显示(4:3)</PresentationFormat>
  <Paragraphs>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微软用户</cp:lastModifiedBy>
  <cp:revision>19</cp:revision>
  <dcterms:created xsi:type="dcterms:W3CDTF">2022-11-08T02:00:37Z</dcterms:created>
  <dcterms:modified xsi:type="dcterms:W3CDTF">2025-01-05T10:23:21Z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F31E767D595F45E4A889CD33B013055E_13</vt:lpwstr>
  </property>
</Properties>
</file>