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捉迷藏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52736"/>
            <a:ext cx="8712968" cy="490381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4196" y="1969790"/>
            <a:ext cx="352539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5668" y="4734669"/>
            <a:ext cx="352539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526" y="5454749"/>
            <a:ext cx="352539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189" y="5454749"/>
            <a:ext cx="352539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7666" y="5454749"/>
            <a:ext cx="352539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4734669"/>
            <a:ext cx="352539" cy="3600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040" y="5454749"/>
            <a:ext cx="352539" cy="3600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7703" y="5454749"/>
            <a:ext cx="352539" cy="36004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180" y="5454749"/>
            <a:ext cx="352539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28" y="1772816"/>
            <a:ext cx="8823960" cy="295232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188" y="3429000"/>
            <a:ext cx="352539" cy="3600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7851" y="3429000"/>
            <a:ext cx="352539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3429000"/>
            <a:ext cx="352539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3429000"/>
            <a:ext cx="352539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9997" y="4113262"/>
            <a:ext cx="352539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4149080"/>
            <a:ext cx="352539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4149080"/>
            <a:ext cx="352539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204865"/>
            <a:ext cx="8887137" cy="216023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239" y="2975223"/>
            <a:ext cx="352539" cy="3600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2975223"/>
            <a:ext cx="352539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9018" y="3002657"/>
            <a:ext cx="352539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2102" y="2975223"/>
            <a:ext cx="352539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3462709"/>
            <a:ext cx="352539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353" y="3462709"/>
            <a:ext cx="352539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8435" y="3490143"/>
            <a:ext cx="352539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1519" y="3462709"/>
            <a:ext cx="352539" cy="3600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925" y="3914278"/>
            <a:ext cx="352539" cy="3600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9666" y="4005064"/>
            <a:ext cx="352539" cy="36004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7926" y="3917887"/>
            <a:ext cx="352539" cy="36004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7396" y="3925601"/>
            <a:ext cx="352539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859663"/>
            <a:ext cx="8856984" cy="308150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716" y="3220395"/>
            <a:ext cx="352539" cy="3600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710" y="3239445"/>
            <a:ext cx="316536" cy="32327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342" y="3239445"/>
            <a:ext cx="352539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4429" y="3239445"/>
            <a:ext cx="352539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716" y="4418062"/>
            <a:ext cx="352539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710" y="4437112"/>
            <a:ext cx="316536" cy="32327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342" y="4437112"/>
            <a:ext cx="352539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4429" y="4437112"/>
            <a:ext cx="352539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7842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19</cp:revision>
  <dcterms:created xsi:type="dcterms:W3CDTF">2022-11-08T02:00:37Z</dcterms:created>
  <dcterms:modified xsi:type="dcterms:W3CDTF">2025-01-05T10:24:46Z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