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9" r:id="rId5"/>
    <p:sldId id="270" r:id="rId6"/>
    <p:sldId id="271" r:id="rId7"/>
    <p:sldId id="272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买文具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44824"/>
            <a:ext cx="8784976" cy="153558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410498"/>
            <a:ext cx="7992888" cy="1105592"/>
          </a:xfrm>
          <a:prstGeom prst="rect">
            <a:avLst/>
          </a:prstGeom>
        </p:spPr>
      </p:pic>
      <p:sp>
        <p:nvSpPr>
          <p:cNvPr id="6" name="平行四边形 5"/>
          <p:cNvSpPr/>
          <p:nvPr/>
        </p:nvSpPr>
        <p:spPr>
          <a:xfrm>
            <a:off x="1691680" y="3458123"/>
            <a:ext cx="1656184" cy="954606"/>
          </a:xfrm>
          <a:prstGeom prst="parallelogram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平行四边形 6"/>
          <p:cNvSpPr/>
          <p:nvPr/>
        </p:nvSpPr>
        <p:spPr>
          <a:xfrm>
            <a:off x="5220072" y="3485991"/>
            <a:ext cx="2304256" cy="954606"/>
          </a:xfrm>
          <a:prstGeom prst="parallelogram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2788283"/>
            <a:ext cx="648072" cy="56320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9291" y="2788283"/>
            <a:ext cx="648072" cy="5632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16832"/>
            <a:ext cx="8699288" cy="223224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2617862"/>
            <a:ext cx="2088232" cy="56320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3788279"/>
            <a:ext cx="648072" cy="56320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2617861"/>
            <a:ext cx="3312368" cy="56320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3727309"/>
            <a:ext cx="648072" cy="563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3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0" y="1700808"/>
            <a:ext cx="8871148" cy="247814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609" y="2708920"/>
            <a:ext cx="432048" cy="3754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9407" y="2708920"/>
            <a:ext cx="432048" cy="3754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9205" y="2708920"/>
            <a:ext cx="432048" cy="3754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2804" y="3573016"/>
            <a:ext cx="432048" cy="3754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602" y="3573016"/>
            <a:ext cx="432048" cy="3754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00" y="3573016"/>
            <a:ext cx="432048" cy="375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7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988840"/>
            <a:ext cx="8878978" cy="244827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3212976"/>
            <a:ext cx="432048" cy="3754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7161" y="3212976"/>
            <a:ext cx="340847" cy="29621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7281" y="3212976"/>
            <a:ext cx="432048" cy="3754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0434" y="3212975"/>
            <a:ext cx="432048" cy="3754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913" y="3773610"/>
            <a:ext cx="432048" cy="375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9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87" y="2132856"/>
            <a:ext cx="8794001" cy="21602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3845618"/>
            <a:ext cx="432048" cy="375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60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Office PowerPoint</Application>
  <PresentationFormat>全屏显示(4:3)</PresentationFormat>
  <Paragraphs>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16</cp:revision>
  <dcterms:created xsi:type="dcterms:W3CDTF">2022-11-08T02:00:37Z</dcterms:created>
  <dcterms:modified xsi:type="dcterms:W3CDTF">2025-01-05T08:10:47Z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