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9" r:id="rId5"/>
    <p:sldId id="270" r:id="rId6"/>
    <p:sldId id="271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二  图形大变身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 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设计教室装饰图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628800"/>
            <a:ext cx="8784976" cy="308288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2511946"/>
            <a:ext cx="4562162" cy="57606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3356992"/>
            <a:ext cx="5400600" cy="56151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3609" y="4156231"/>
            <a:ext cx="4629062" cy="496905"/>
          </a:xfrm>
          <a:prstGeom prst="rect">
            <a:avLst/>
          </a:prstGeom>
        </p:spPr>
      </p:pic>
      <p:sp>
        <p:nvSpPr>
          <p:cNvPr id="8" name="圆角矩形 7"/>
          <p:cNvSpPr/>
          <p:nvPr/>
        </p:nvSpPr>
        <p:spPr>
          <a:xfrm>
            <a:off x="1043608" y="2511946"/>
            <a:ext cx="1080120" cy="576064"/>
          </a:xfrm>
          <a:prstGeom prst="round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05770" y="2569468"/>
            <a:ext cx="561975" cy="4191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03828" y="2569468"/>
            <a:ext cx="561975" cy="4191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36296" y="2569468"/>
            <a:ext cx="561975" cy="419100"/>
          </a:xfrm>
          <a:prstGeom prst="rect">
            <a:avLst/>
          </a:prstGeom>
        </p:spPr>
      </p:pic>
      <p:sp>
        <p:nvSpPr>
          <p:cNvPr id="12" name="圆角矩形 11"/>
          <p:cNvSpPr/>
          <p:nvPr/>
        </p:nvSpPr>
        <p:spPr>
          <a:xfrm>
            <a:off x="1043608" y="3349715"/>
            <a:ext cx="1584176" cy="576064"/>
          </a:xfrm>
          <a:prstGeom prst="round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69174" y="3376042"/>
            <a:ext cx="561975" cy="4191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67232" y="3376042"/>
            <a:ext cx="561975" cy="4191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99700" y="3376042"/>
            <a:ext cx="561975" cy="419100"/>
          </a:xfrm>
          <a:prstGeom prst="rect">
            <a:avLst/>
          </a:prstGeom>
        </p:spPr>
      </p:pic>
      <p:sp>
        <p:nvSpPr>
          <p:cNvPr id="16" name="圆角矩形 15"/>
          <p:cNvSpPr/>
          <p:nvPr/>
        </p:nvSpPr>
        <p:spPr>
          <a:xfrm>
            <a:off x="1038141" y="4077072"/>
            <a:ext cx="1373619" cy="576064"/>
          </a:xfrm>
          <a:prstGeom prst="round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36706" y="4164174"/>
            <a:ext cx="561975" cy="41910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34764" y="4164174"/>
            <a:ext cx="561975" cy="4191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67232" y="4164174"/>
            <a:ext cx="561975" cy="419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96" y="1844824"/>
            <a:ext cx="8868151" cy="2520280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4427984" y="2996952"/>
            <a:ext cx="288032" cy="432048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6516216" y="3789040"/>
            <a:ext cx="288032" cy="432048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椭圆 5"/>
          <p:cNvSpPr/>
          <p:nvPr/>
        </p:nvSpPr>
        <p:spPr>
          <a:xfrm>
            <a:off x="6444208" y="2924944"/>
            <a:ext cx="576064" cy="504056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8172400" y="3733986"/>
            <a:ext cx="576064" cy="612068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003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628801"/>
            <a:ext cx="8701875" cy="273630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6562" y="3284984"/>
            <a:ext cx="504825" cy="43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87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" y="1204186"/>
            <a:ext cx="8856984" cy="452907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2276872"/>
            <a:ext cx="432048" cy="37498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2635486"/>
            <a:ext cx="432048" cy="37498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066" y="2953892"/>
            <a:ext cx="432048" cy="37498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018" y="3968589"/>
            <a:ext cx="3540942" cy="110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29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16</cp:revision>
  <dcterms:created xsi:type="dcterms:W3CDTF">2022-11-08T02:00:37Z</dcterms:created>
  <dcterms:modified xsi:type="dcterms:W3CDTF">2025-01-05T08:03:40Z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