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9" r:id="rId5"/>
    <p:sldId id="270" r:id="rId6"/>
    <p:sldId id="271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  图形大变身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第二单元能力素养提升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268760"/>
            <a:ext cx="8893935" cy="4032448"/>
          </a:xfrm>
          <a:prstGeom prst="rect">
            <a:avLst/>
          </a:prstGeom>
        </p:spPr>
      </p:pic>
      <p:sp>
        <p:nvSpPr>
          <p:cNvPr id="4" name="椭圆 3"/>
          <p:cNvSpPr/>
          <p:nvPr/>
        </p:nvSpPr>
        <p:spPr>
          <a:xfrm>
            <a:off x="7380312" y="2420888"/>
            <a:ext cx="1080120" cy="576064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059832" y="3121918"/>
            <a:ext cx="1080120" cy="576064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5248647" y="3798565"/>
            <a:ext cx="1080120" cy="609972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7399362" y="4590653"/>
            <a:ext cx="1080120" cy="576064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09" y="1916832"/>
            <a:ext cx="8771579" cy="259228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740" y="3964965"/>
            <a:ext cx="648072" cy="56320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4025910"/>
            <a:ext cx="648072" cy="56320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1242" y="3940185"/>
            <a:ext cx="648072" cy="56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3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90" y="1484784"/>
            <a:ext cx="874640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7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72816"/>
            <a:ext cx="8737339" cy="2379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9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16</cp:revision>
  <dcterms:created xsi:type="dcterms:W3CDTF">2022-11-08T02:00:37Z</dcterms:created>
  <dcterms:modified xsi:type="dcterms:W3CDTF">2025-01-05T07:55:25Z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