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9" r:id="rId5"/>
    <p:sldId id="270" r:id="rId6"/>
    <p:sldId id="271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图形大变身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 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第二单元能力素养提升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268760"/>
            <a:ext cx="8893935" cy="4032448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7380312" y="2420888"/>
            <a:ext cx="1080120" cy="57606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059832" y="3121918"/>
            <a:ext cx="1080120" cy="57606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248647" y="3798565"/>
            <a:ext cx="1080120" cy="6099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399362" y="4590653"/>
            <a:ext cx="1080120" cy="576064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09" y="1916832"/>
            <a:ext cx="8771579" cy="259228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740" y="3964965"/>
            <a:ext cx="648072" cy="56320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4025910"/>
            <a:ext cx="648072" cy="5632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1242" y="3940185"/>
            <a:ext cx="648072" cy="56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3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90" y="1484784"/>
            <a:ext cx="874640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87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2816"/>
            <a:ext cx="8737339" cy="2379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9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16</cp:revision>
  <dcterms:created xsi:type="dcterms:W3CDTF">2022-11-08T02:00:37Z</dcterms:created>
  <dcterms:modified xsi:type="dcterms:W3CDTF">2025-01-05T07:55:25Z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