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58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  图形大变身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影子剧场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94686"/>
            <a:ext cx="8784976" cy="263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3" y="1636416"/>
            <a:ext cx="8726587" cy="30887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93096"/>
            <a:ext cx="64807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74" y="4294719"/>
            <a:ext cx="922485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293096"/>
            <a:ext cx="922485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2" y="4293096"/>
            <a:ext cx="92248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17504" cy="2952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479303"/>
            <a:ext cx="922485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479303"/>
            <a:ext cx="922485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79303"/>
            <a:ext cx="922485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03" y="4479303"/>
            <a:ext cx="92248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721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17</cp:revision>
  <dcterms:created xsi:type="dcterms:W3CDTF">2022-11-08T02:00:37Z</dcterms:created>
  <dcterms:modified xsi:type="dcterms:W3CDTF">2025-01-05T07:51:04Z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