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9" r:id="rId5"/>
    <p:sldId id="270" r:id="rId6"/>
    <p:sldId id="271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图形大变身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找一找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622" y="1474429"/>
            <a:ext cx="8770866" cy="3754771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1763688" y="3645024"/>
            <a:ext cx="5544616" cy="79208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3433986" y="3501008"/>
            <a:ext cx="2218134" cy="108012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3563888" y="3645024"/>
            <a:ext cx="1944216" cy="67122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1619672" y="3717032"/>
            <a:ext cx="5544616" cy="67122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78" y="1772816"/>
            <a:ext cx="8728066" cy="324036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3563491"/>
            <a:ext cx="1224136" cy="4095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4437112"/>
            <a:ext cx="1224136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916832"/>
            <a:ext cx="8784977" cy="2157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73031"/>
            <a:ext cx="8784976" cy="341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9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16</cp:revision>
  <dcterms:created xsi:type="dcterms:W3CDTF">2022-11-08T02:00:37Z</dcterms:created>
  <dcterms:modified xsi:type="dcterms:W3CDTF">2025-01-05T07:47:34Z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