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9" r:id="rId5"/>
    <p:sldId id="270" r:id="rId6"/>
    <p:sldId id="271" r:id="rId7"/>
    <p:sldId id="258" r:id="rId8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133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36063" cy="6838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二  图形大变身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 </a:t>
            </a:r>
            <a:endParaRPr lang="en-US" altLang="zh-CN" sz="5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做一做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687949"/>
            <a:ext cx="8689019" cy="3037195"/>
          </a:xfrm>
          <a:prstGeom prst="rect">
            <a:avLst/>
          </a:prstGeom>
        </p:spPr>
      </p:pic>
      <p:sp>
        <p:nvSpPr>
          <p:cNvPr id="4" name="椭圆 3"/>
          <p:cNvSpPr/>
          <p:nvPr/>
        </p:nvSpPr>
        <p:spPr>
          <a:xfrm>
            <a:off x="5474196" y="2803054"/>
            <a:ext cx="720080" cy="472405"/>
          </a:xfrm>
          <a:prstGeom prst="ellipse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5474196" y="3429000"/>
            <a:ext cx="720080" cy="472405"/>
          </a:xfrm>
          <a:prstGeom prst="ellipse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3472830" y="4029447"/>
            <a:ext cx="1224136" cy="576064"/>
          </a:xfrm>
          <a:prstGeom prst="ellipse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282" y="1626122"/>
            <a:ext cx="8777206" cy="3002383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672" y="4077072"/>
            <a:ext cx="576064" cy="4667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9102" y="4096494"/>
            <a:ext cx="576064" cy="4667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64996" y="4096494"/>
            <a:ext cx="576064" cy="46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033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3" y="2095950"/>
            <a:ext cx="8784975" cy="1981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87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3" y="1700808"/>
            <a:ext cx="8786922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29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29713" cy="68738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940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12</Words>
  <Application>Microsoft Office PowerPoint</Application>
  <PresentationFormat>全屏显示(4:3)</PresentationFormat>
  <Paragraphs>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微软用户</cp:lastModifiedBy>
  <cp:revision>16</cp:revision>
  <dcterms:created xsi:type="dcterms:W3CDTF">2022-11-08T02:00:37Z</dcterms:created>
  <dcterms:modified xsi:type="dcterms:W3CDTF">2025-01-05T07:42:50Z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F31E767D595F45E4A889CD33B013055E_13</vt:lpwstr>
  </property>
</Properties>
</file>