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图形大变身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做一做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87949"/>
            <a:ext cx="8689019" cy="3037195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5474196" y="2803054"/>
            <a:ext cx="720080" cy="4724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474196" y="3429000"/>
            <a:ext cx="720080" cy="4724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472830" y="4029447"/>
            <a:ext cx="1224136" cy="57606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82" y="1626122"/>
            <a:ext cx="8777206" cy="300238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4077072"/>
            <a:ext cx="576064" cy="4667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102" y="4096494"/>
            <a:ext cx="576064" cy="4667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996" y="4096494"/>
            <a:ext cx="576064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095950"/>
            <a:ext cx="8784975" cy="198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00808"/>
            <a:ext cx="878692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2022-11-08T02:00:37Z</dcterms:created>
  <dcterms:modified xsi:type="dcterms:W3CDTF">2025-01-05T07:42:50Z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