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1" r:id="rId6"/>
    <p:sldId id="270" r:id="rId7"/>
    <p:sldId id="272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4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难点强化小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专题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24529"/>
            <a:ext cx="8784976" cy="297262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3932" y="4139141"/>
            <a:ext cx="414292" cy="36003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4139140"/>
            <a:ext cx="414292" cy="36003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243" y="4116015"/>
            <a:ext cx="414292" cy="36003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159" y="4116014"/>
            <a:ext cx="414292" cy="36003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909" y="4116013"/>
            <a:ext cx="414292" cy="360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40" y="1700808"/>
            <a:ext cx="8914656" cy="2736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3861048"/>
            <a:ext cx="414292" cy="36003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3861047"/>
            <a:ext cx="414292" cy="3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60849"/>
            <a:ext cx="8795434" cy="22322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590" y="2699395"/>
            <a:ext cx="270030" cy="21602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276872"/>
            <a:ext cx="360040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653866"/>
            <a:ext cx="315035" cy="2520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903" y="3442530"/>
            <a:ext cx="315035" cy="25202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00" y="3861048"/>
            <a:ext cx="315035" cy="25202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087" y="3427951"/>
            <a:ext cx="315035" cy="25202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3791" y="2737495"/>
            <a:ext cx="270030" cy="216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0913" y="2295922"/>
            <a:ext cx="360040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085" y="2672916"/>
            <a:ext cx="315035" cy="25202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3461580"/>
            <a:ext cx="315035" cy="25202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341" y="3861048"/>
            <a:ext cx="315035" cy="25202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1288" y="3408901"/>
            <a:ext cx="315035" cy="25202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304" y="2718445"/>
            <a:ext cx="293843" cy="23507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3427" y="2295922"/>
            <a:ext cx="360040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9931" y="2692992"/>
            <a:ext cx="266127" cy="21290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1498" y="3503009"/>
            <a:ext cx="315035" cy="25202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8432" y="3846562"/>
            <a:ext cx="315035" cy="25202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283" y="3437476"/>
            <a:ext cx="303129" cy="24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16832"/>
            <a:ext cx="8863842" cy="23762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3032956"/>
            <a:ext cx="315035" cy="25202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9425" y="3032956"/>
            <a:ext cx="315035" cy="25202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202" y="3032956"/>
            <a:ext cx="315035" cy="2520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8781" y="3861048"/>
            <a:ext cx="315035" cy="25202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558" y="3861048"/>
            <a:ext cx="315035" cy="25202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0335" y="3861048"/>
            <a:ext cx="315035" cy="25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76872"/>
            <a:ext cx="8795107" cy="23762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005064"/>
            <a:ext cx="315035" cy="32403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515" y="4005064"/>
            <a:ext cx="315035" cy="32403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045" y="3981239"/>
            <a:ext cx="315035" cy="32403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3981239"/>
            <a:ext cx="315035" cy="32403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674" y="4024089"/>
            <a:ext cx="315035" cy="32403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613" y="4024089"/>
            <a:ext cx="315035" cy="32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0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14</cp:revision>
  <dcterms:created xsi:type="dcterms:W3CDTF">2022-11-08T02:00:37Z</dcterms:created>
  <dcterms:modified xsi:type="dcterms:W3CDTF">2025-01-05T07:10:38Z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