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9" r:id="rId5"/>
    <p:sldId id="270" r:id="rId6"/>
    <p:sldId id="271" r:id="rId7"/>
    <p:sldId id="258" r:id="rId8"/>
  </p:sldIdLst>
  <p:sldSz cx="9144000" cy="6858000" type="screen4x3"/>
  <p:notesSz cx="6858000" cy="9144000"/>
  <p:custDataLst>
    <p:tags r:id="rId9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一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20</a:t>
            </a: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以内数与加法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做个加法表</a:t>
            </a:r>
            <a:endParaRPr lang="en-US" altLang="zh-CN" sz="5000" dirty="0" smtClean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484784"/>
            <a:ext cx="8900053" cy="388843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802" y="2852936"/>
            <a:ext cx="648072" cy="28803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2852936"/>
            <a:ext cx="648072" cy="28803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1274" y="2852936"/>
            <a:ext cx="648072" cy="28803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312" y="2852936"/>
            <a:ext cx="648072" cy="288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9824" y="2852936"/>
            <a:ext cx="648072" cy="2880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802" y="3212976"/>
            <a:ext cx="648072" cy="2880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31840" y="3212976"/>
            <a:ext cx="648072" cy="2880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312" y="3212976"/>
            <a:ext cx="648072" cy="2880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3573016"/>
            <a:ext cx="648072" cy="2880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6886" y="3573016"/>
            <a:ext cx="648072" cy="28803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5764" y="3909814"/>
            <a:ext cx="648072" cy="28803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8802" y="3909814"/>
            <a:ext cx="648072" cy="28803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201" y="4305858"/>
            <a:ext cx="648072" cy="288032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239" y="4305858"/>
            <a:ext cx="648072" cy="288032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201" y="4650085"/>
            <a:ext cx="648072" cy="288032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239" y="4650085"/>
            <a:ext cx="648072" cy="288032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3201" y="5011650"/>
            <a:ext cx="648072" cy="288032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8727" y="3968384"/>
            <a:ext cx="566539" cy="318424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94312" y="4794864"/>
            <a:ext cx="364102" cy="286506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5980" y="4819036"/>
            <a:ext cx="364102" cy="2865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3" y="1956655"/>
            <a:ext cx="8784976" cy="2840497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2967537"/>
            <a:ext cx="364102" cy="3987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2967537"/>
            <a:ext cx="364102" cy="3987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157" y="2924944"/>
            <a:ext cx="364102" cy="398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6888" y="2915419"/>
            <a:ext cx="364102" cy="3987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3699528"/>
            <a:ext cx="364102" cy="3987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3699528"/>
            <a:ext cx="364102" cy="3987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157" y="3656935"/>
            <a:ext cx="364102" cy="3987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6888" y="3647410"/>
            <a:ext cx="364102" cy="3987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19672" y="4339108"/>
            <a:ext cx="364102" cy="3987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23928" y="4339108"/>
            <a:ext cx="364102" cy="3987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2157" y="4296515"/>
            <a:ext cx="364102" cy="3987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6888" y="4286990"/>
            <a:ext cx="364102" cy="3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3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5" y="2005094"/>
            <a:ext cx="8928991" cy="26480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11760" y="3187349"/>
            <a:ext cx="504056" cy="2835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19972" y="3187349"/>
            <a:ext cx="504056" cy="28353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32562" y="3187349"/>
            <a:ext cx="504056" cy="28353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40774" y="3187349"/>
            <a:ext cx="504056" cy="28353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1976" y="4077072"/>
            <a:ext cx="504056" cy="28353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0188" y="4077072"/>
            <a:ext cx="504056" cy="28353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0732" y="4077072"/>
            <a:ext cx="504056" cy="28353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58944" y="4077072"/>
            <a:ext cx="504056" cy="28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87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8"/>
            <a:ext cx="8712967" cy="326349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139" y="2665487"/>
            <a:ext cx="364102" cy="39870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2665487"/>
            <a:ext cx="364102" cy="39870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38139" y="3573016"/>
            <a:ext cx="364102" cy="39870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752" y="3573016"/>
            <a:ext cx="364102" cy="3987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8318" y="4480545"/>
            <a:ext cx="364102" cy="39870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931" y="4480545"/>
            <a:ext cx="364102" cy="39870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475" y="2665487"/>
            <a:ext cx="364102" cy="39870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2665487"/>
            <a:ext cx="364102" cy="39870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2475" y="3573016"/>
            <a:ext cx="364102" cy="39870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3573016"/>
            <a:ext cx="364102" cy="39870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2654" y="4480545"/>
            <a:ext cx="364102" cy="39870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267" y="4480545"/>
            <a:ext cx="364102" cy="39870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9803" y="2665487"/>
            <a:ext cx="364102" cy="39870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1416" y="2665487"/>
            <a:ext cx="364102" cy="39870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9803" y="3573016"/>
            <a:ext cx="364102" cy="39870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31416" y="3573016"/>
            <a:ext cx="364102" cy="39870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9982" y="4480545"/>
            <a:ext cx="364102" cy="39870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01595" y="4480545"/>
            <a:ext cx="364102" cy="3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629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13</Words>
  <Application>Microsoft Office PowerPoint</Application>
  <PresentationFormat>全屏显示(4:3)</PresentationFormat>
  <Paragraphs>2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14</cp:revision>
  <dcterms:created xsi:type="dcterms:W3CDTF">2022-11-08T02:00:37Z</dcterms:created>
  <dcterms:modified xsi:type="dcterms:W3CDTF">2025-01-05T13:43:45Z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