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20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以内数与加法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做个加法表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84784"/>
            <a:ext cx="8900053" cy="38884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802" y="2852936"/>
            <a:ext cx="64807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2852936"/>
            <a:ext cx="64807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274" y="2852936"/>
            <a:ext cx="648072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12" y="2852936"/>
            <a:ext cx="648072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824" y="2852936"/>
            <a:ext cx="648072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802" y="3212976"/>
            <a:ext cx="648072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3212976"/>
            <a:ext cx="648072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12" y="3212976"/>
            <a:ext cx="648072" cy="2880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573016"/>
            <a:ext cx="648072" cy="2880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886" y="3573016"/>
            <a:ext cx="648072" cy="28803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764" y="3909814"/>
            <a:ext cx="648072" cy="28803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802" y="3909814"/>
            <a:ext cx="648072" cy="288032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01" y="4305858"/>
            <a:ext cx="648072" cy="28803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239" y="4305858"/>
            <a:ext cx="648072" cy="2880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01" y="4650085"/>
            <a:ext cx="648072" cy="28803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6239" y="4650085"/>
            <a:ext cx="648072" cy="288032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201" y="5011650"/>
            <a:ext cx="648072" cy="28803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727" y="3968384"/>
            <a:ext cx="566539" cy="318424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312" y="4794864"/>
            <a:ext cx="364102" cy="286506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980" y="4819036"/>
            <a:ext cx="364102" cy="286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56655"/>
            <a:ext cx="8784976" cy="284049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967537"/>
            <a:ext cx="364102" cy="398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967537"/>
            <a:ext cx="364102" cy="398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157" y="2924944"/>
            <a:ext cx="364102" cy="3987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6888" y="2915419"/>
            <a:ext cx="364102" cy="3987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699528"/>
            <a:ext cx="364102" cy="3987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699528"/>
            <a:ext cx="364102" cy="398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157" y="3656935"/>
            <a:ext cx="364102" cy="3987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6888" y="3647410"/>
            <a:ext cx="364102" cy="3987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4339108"/>
            <a:ext cx="364102" cy="3987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4339108"/>
            <a:ext cx="364102" cy="3987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157" y="4296515"/>
            <a:ext cx="364102" cy="3987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6888" y="4286990"/>
            <a:ext cx="364102" cy="3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2005094"/>
            <a:ext cx="8928991" cy="26480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3187349"/>
            <a:ext cx="504056" cy="2835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972" y="3187349"/>
            <a:ext cx="504056" cy="2835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562" y="3187349"/>
            <a:ext cx="504056" cy="2835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0774" y="3187349"/>
            <a:ext cx="504056" cy="2835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1976" y="4077072"/>
            <a:ext cx="504056" cy="2835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0188" y="4077072"/>
            <a:ext cx="504056" cy="28353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732" y="4077072"/>
            <a:ext cx="504056" cy="28353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8944" y="4077072"/>
            <a:ext cx="504056" cy="28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12967" cy="32634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139" y="2665487"/>
            <a:ext cx="364102" cy="398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665487"/>
            <a:ext cx="364102" cy="3987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139" y="3573016"/>
            <a:ext cx="364102" cy="3987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573016"/>
            <a:ext cx="364102" cy="3987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318" y="4480545"/>
            <a:ext cx="364102" cy="3987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931" y="4480545"/>
            <a:ext cx="364102" cy="3987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75" y="2665487"/>
            <a:ext cx="364102" cy="3987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2665487"/>
            <a:ext cx="364102" cy="3987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475" y="3573016"/>
            <a:ext cx="364102" cy="3987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573016"/>
            <a:ext cx="364102" cy="3987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654" y="4480545"/>
            <a:ext cx="364102" cy="3987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267" y="4480545"/>
            <a:ext cx="364102" cy="3987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9803" y="2665487"/>
            <a:ext cx="364102" cy="3987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1416" y="2665487"/>
            <a:ext cx="364102" cy="3987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9803" y="3573016"/>
            <a:ext cx="364102" cy="3987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1416" y="3573016"/>
            <a:ext cx="364102" cy="3987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9982" y="4480545"/>
            <a:ext cx="364102" cy="3987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1595" y="4480545"/>
            <a:ext cx="364102" cy="3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14</cp:revision>
  <dcterms:created xsi:type="dcterms:W3CDTF">2022-11-08T02:00:37Z</dcterms:created>
  <dcterms:modified xsi:type="dcterms:W3CDTF">2025-01-05T13:43:45Z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