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9" r:id="rId5"/>
    <p:sldId id="270" r:id="rId6"/>
    <p:sldId id="271" r:id="rId7"/>
    <p:sldId id="272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20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以内数与加法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整理与复习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44" y="1772816"/>
            <a:ext cx="8693936" cy="295232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3789040"/>
            <a:ext cx="360040" cy="31289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3795221"/>
            <a:ext cx="360040" cy="31289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4409" y="3804746"/>
            <a:ext cx="360040" cy="31289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4293096"/>
            <a:ext cx="360040" cy="3128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132856"/>
            <a:ext cx="8928992" cy="24458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7702" y="3068960"/>
            <a:ext cx="406146" cy="35295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3645025"/>
            <a:ext cx="2520280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2320" y="3068960"/>
            <a:ext cx="406146" cy="35295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3645025"/>
            <a:ext cx="2520280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3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628800"/>
            <a:ext cx="8859022" cy="324036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2223" y="2464321"/>
            <a:ext cx="406146" cy="35295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9417" y="2941526"/>
            <a:ext cx="406146" cy="35295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3428138"/>
            <a:ext cx="406146" cy="35295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3899148"/>
            <a:ext cx="1512168" cy="35295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714" y="4412253"/>
            <a:ext cx="1512168" cy="35295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9657" y="2464321"/>
            <a:ext cx="406146" cy="35295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9657" y="2929136"/>
            <a:ext cx="406146" cy="35295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4762" y="3442241"/>
            <a:ext cx="406146" cy="35295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3010" y="3899148"/>
            <a:ext cx="1512168" cy="35295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2148" y="4412253"/>
            <a:ext cx="1512168" cy="35295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3868" y="2464321"/>
            <a:ext cx="406146" cy="35295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1062" y="2941526"/>
            <a:ext cx="406146" cy="35295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301" y="3428138"/>
            <a:ext cx="406146" cy="352959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7221" y="3899148"/>
            <a:ext cx="1512168" cy="352959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6359" y="4412253"/>
            <a:ext cx="1512168" cy="35295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3359" y="2464321"/>
            <a:ext cx="406146" cy="352959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0553" y="2941526"/>
            <a:ext cx="406146" cy="35295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6792" y="3428138"/>
            <a:ext cx="406146" cy="352959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6712" y="3899148"/>
            <a:ext cx="1512168" cy="352959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850" y="4412253"/>
            <a:ext cx="1512168" cy="35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7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256257"/>
            <a:ext cx="8784976" cy="174880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2283319"/>
            <a:ext cx="406146" cy="35295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6058" y="2283319"/>
            <a:ext cx="406146" cy="35295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8244" y="3454245"/>
            <a:ext cx="406146" cy="35295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6603" y="3501008"/>
            <a:ext cx="246218" cy="21397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5034" y="3431515"/>
            <a:ext cx="406146" cy="35295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3431515"/>
            <a:ext cx="360040" cy="35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9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2087511"/>
            <a:ext cx="8856983" cy="213357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645024"/>
            <a:ext cx="2016224" cy="50405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3645024"/>
            <a:ext cx="2016224" cy="50405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3645024"/>
            <a:ext cx="2016224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60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</Words>
  <Application>Microsoft Office PowerPoint</Application>
  <PresentationFormat>全屏显示(4:3)</PresentationFormat>
  <Paragraphs>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13</cp:revision>
  <dcterms:created xsi:type="dcterms:W3CDTF">2022-11-08T02:00:37Z</dcterms:created>
  <dcterms:modified xsi:type="dcterms:W3CDTF">2025-01-05T07:26:41Z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