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72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整理与复习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44" y="1772816"/>
            <a:ext cx="8693936" cy="295232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789040"/>
            <a:ext cx="360040" cy="31289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3795221"/>
            <a:ext cx="360040" cy="31289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409" y="3804746"/>
            <a:ext cx="360040" cy="31289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293096"/>
            <a:ext cx="360040" cy="312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132856"/>
            <a:ext cx="8928992" cy="24458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702" y="3068960"/>
            <a:ext cx="406146" cy="3529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645025"/>
            <a:ext cx="2520280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3068960"/>
            <a:ext cx="406146" cy="3529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645025"/>
            <a:ext cx="252028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28800"/>
            <a:ext cx="8859022" cy="32403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223" y="2464321"/>
            <a:ext cx="406146" cy="3529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417" y="2941526"/>
            <a:ext cx="406146" cy="3529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428138"/>
            <a:ext cx="406146" cy="3529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899148"/>
            <a:ext cx="1512168" cy="3529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14" y="4412253"/>
            <a:ext cx="1512168" cy="3529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657" y="2464321"/>
            <a:ext cx="406146" cy="35295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657" y="2929136"/>
            <a:ext cx="406146" cy="35295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762" y="3442241"/>
            <a:ext cx="406146" cy="35295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010" y="3899148"/>
            <a:ext cx="1512168" cy="35295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148" y="4412253"/>
            <a:ext cx="1512168" cy="35295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868" y="2464321"/>
            <a:ext cx="406146" cy="35295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062" y="2941526"/>
            <a:ext cx="406146" cy="35295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301" y="3428138"/>
            <a:ext cx="406146" cy="35295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221" y="3899148"/>
            <a:ext cx="1512168" cy="35295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359" y="4412253"/>
            <a:ext cx="1512168" cy="35295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359" y="2464321"/>
            <a:ext cx="406146" cy="35295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553" y="2941526"/>
            <a:ext cx="406146" cy="35295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792" y="3428138"/>
            <a:ext cx="406146" cy="35295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712" y="3899148"/>
            <a:ext cx="1512168" cy="35295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850" y="4412253"/>
            <a:ext cx="1512168" cy="35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56257"/>
            <a:ext cx="8784976" cy="17488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283319"/>
            <a:ext cx="406146" cy="3529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058" y="2283319"/>
            <a:ext cx="406146" cy="3529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244" y="3454245"/>
            <a:ext cx="406146" cy="35295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603" y="3501008"/>
            <a:ext cx="246218" cy="21397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034" y="3431515"/>
            <a:ext cx="406146" cy="35295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431515"/>
            <a:ext cx="360040" cy="35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2087511"/>
            <a:ext cx="8856983" cy="213357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645024"/>
            <a:ext cx="2016224" cy="50405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3645024"/>
            <a:ext cx="2016224" cy="50405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3645024"/>
            <a:ext cx="201622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全屏显示(4:3)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13</cp:revision>
  <dcterms:created xsi:type="dcterms:W3CDTF">2022-11-08T02:00:37Z</dcterms:created>
  <dcterms:modified xsi:type="dcterms:W3CDTF">2025-01-05T07:26:41Z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