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9" r:id="rId5"/>
    <p:sldId id="270" r:id="rId6"/>
    <p:sldId id="271" r:id="rId7"/>
    <p:sldId id="272" r:id="rId8"/>
    <p:sldId id="258" r:id="rId9"/>
  </p:sldIdLst>
  <p:sldSz cx="9144000" cy="6858000" type="screen4x3"/>
  <p:notesSz cx="6858000" cy="9144000"/>
  <p:custDataLst>
    <p:tags r:id="rId10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133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36063" cy="6838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20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以内数与加法</a:t>
            </a:r>
            <a:endParaRPr lang="en-US" altLang="zh-CN" sz="50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小兔子安家</a:t>
            </a:r>
            <a:endParaRPr lang="en-US" altLang="zh-CN" sz="50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700808"/>
            <a:ext cx="8924168" cy="2592288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6754" y="2771403"/>
            <a:ext cx="360040" cy="43204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3645024"/>
            <a:ext cx="360040" cy="43204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9330" y="3642159"/>
            <a:ext cx="360040" cy="432048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08854" y="2771403"/>
            <a:ext cx="360040" cy="43204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7422" y="3636057"/>
            <a:ext cx="360040" cy="432048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1840" y="3649005"/>
            <a:ext cx="360040" cy="432048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1713" y="2771403"/>
            <a:ext cx="360040" cy="432048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8625" y="3636057"/>
            <a:ext cx="360040" cy="432048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2080" y="3639480"/>
            <a:ext cx="360040" cy="432048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1323" y="2771403"/>
            <a:ext cx="360040" cy="432048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8372" y="3627834"/>
            <a:ext cx="360040" cy="432048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61827" y="3629955"/>
            <a:ext cx="360040" cy="4320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544876"/>
            <a:ext cx="8784976" cy="346830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7704" y="2617862"/>
            <a:ext cx="360040" cy="432048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1497" y="2617862"/>
            <a:ext cx="360040" cy="43204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16602" y="2617862"/>
            <a:ext cx="360040" cy="43204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7704" y="3501008"/>
            <a:ext cx="360040" cy="432048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1497" y="3501008"/>
            <a:ext cx="360040" cy="43204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16602" y="3501008"/>
            <a:ext cx="360040" cy="432048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7704" y="4384154"/>
            <a:ext cx="360040" cy="432048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1497" y="4384154"/>
            <a:ext cx="360040" cy="432048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16602" y="4384154"/>
            <a:ext cx="360040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033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121" y="1916832"/>
            <a:ext cx="8840367" cy="252028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8207" y="2924944"/>
            <a:ext cx="360040" cy="432048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7665" y="2924944"/>
            <a:ext cx="360040" cy="43204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8304" y="2960948"/>
            <a:ext cx="360040" cy="43204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6292" y="3768849"/>
            <a:ext cx="360040" cy="432048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7665" y="3732845"/>
            <a:ext cx="360040" cy="43204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8304" y="3768849"/>
            <a:ext cx="360040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870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3" y="1844824"/>
            <a:ext cx="8811914" cy="201622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2492896"/>
            <a:ext cx="3528392" cy="1600918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560" y="4199729"/>
            <a:ext cx="2808312" cy="618781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1560" y="4173064"/>
            <a:ext cx="2880320" cy="568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299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277" y="2204864"/>
            <a:ext cx="8725203" cy="216024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8064" y="3068960"/>
            <a:ext cx="360040" cy="432048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8344" y="3068960"/>
            <a:ext cx="360040" cy="43204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6016" y="3861048"/>
            <a:ext cx="360040" cy="43204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0283" y="3861048"/>
            <a:ext cx="360040" cy="432048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3074" y="3861048"/>
            <a:ext cx="360040" cy="43204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05861" y="3851523"/>
            <a:ext cx="360040" cy="432048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9492" y="3848844"/>
            <a:ext cx="360040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607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29713" cy="68738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940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12</Words>
  <Application>Microsoft Office PowerPoint</Application>
  <PresentationFormat>全屏显示(4:3)</PresentationFormat>
  <Paragraphs>2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3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微软用户</cp:lastModifiedBy>
  <cp:revision>13</cp:revision>
  <dcterms:created xsi:type="dcterms:W3CDTF">2022-11-08T02:00:37Z</dcterms:created>
  <dcterms:modified xsi:type="dcterms:W3CDTF">2025-01-05T13:42:33Z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F31E767D595F45E4A889CD33B013055E_13</vt:lpwstr>
  </property>
</Properties>
</file>