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9" r:id="rId4"/>
    <p:sldId id="269" r:id="rId5"/>
    <p:sldId id="270" r:id="rId6"/>
    <p:sldId id="271" r:id="rId7"/>
    <p:sldId id="272" r:id="rId8"/>
    <p:sldId id="258" r:id="rId9"/>
  </p:sldIdLst>
  <p:sldSz cx="9144000" cy="6858000" type="screen4x3"/>
  <p:notesSz cx="6858000" cy="9144000"/>
  <p:custDataLst>
    <p:tags r:id="rId10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80" d="100"/>
          <a:sy n="80" d="100"/>
        </p:scale>
        <p:origin x="1330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25"/>
            <a:ext cx="9136063" cy="683895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0" y="2132856"/>
            <a:ext cx="9144000" cy="240065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一</a:t>
            </a:r>
            <a:r>
              <a:rPr lang="en-US" altLang="zh-CN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20</a:t>
            </a:r>
            <a:r>
              <a:rPr lang="zh-CN" altLang="en-US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以内数与加法</a:t>
            </a:r>
            <a:endParaRPr lang="en-US" altLang="zh-CN" sz="5000" dirty="0" smtClean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</a:t>
            </a:r>
            <a:r>
              <a:rPr lang="en-US" altLang="zh-CN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6</a:t>
            </a: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课时  小兔子安家</a:t>
            </a:r>
            <a:endParaRPr lang="en-US" altLang="zh-CN" sz="5000" dirty="0" smtClean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04" y="1700808"/>
            <a:ext cx="8924168" cy="2592288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26754" y="2771403"/>
            <a:ext cx="360040" cy="432048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5576" y="3645024"/>
            <a:ext cx="360040" cy="432048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39330" y="3642159"/>
            <a:ext cx="360040" cy="432048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08854" y="2771403"/>
            <a:ext cx="360040" cy="432048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67422" y="3636057"/>
            <a:ext cx="360040" cy="432048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31840" y="3649005"/>
            <a:ext cx="360040" cy="432048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51713" y="2771403"/>
            <a:ext cx="360040" cy="432048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38625" y="3636057"/>
            <a:ext cx="360040" cy="432048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92080" y="3639480"/>
            <a:ext cx="360040" cy="432048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81323" y="2771403"/>
            <a:ext cx="360040" cy="432048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08372" y="3627834"/>
            <a:ext cx="360040" cy="432048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61827" y="3629955"/>
            <a:ext cx="360040" cy="43204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1544876"/>
            <a:ext cx="8784976" cy="3468300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07704" y="2617862"/>
            <a:ext cx="360040" cy="432048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91497" y="2617862"/>
            <a:ext cx="360040" cy="432048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16602" y="2617862"/>
            <a:ext cx="360040" cy="432048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07704" y="3501008"/>
            <a:ext cx="360040" cy="432048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91497" y="3501008"/>
            <a:ext cx="360040" cy="432048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16602" y="3501008"/>
            <a:ext cx="360040" cy="432048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07704" y="4384154"/>
            <a:ext cx="360040" cy="432048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91497" y="4384154"/>
            <a:ext cx="360040" cy="432048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16602" y="4384154"/>
            <a:ext cx="360040" cy="432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0033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4121" y="1916832"/>
            <a:ext cx="8840367" cy="2520280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88207" y="2924944"/>
            <a:ext cx="360040" cy="432048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17665" y="2924944"/>
            <a:ext cx="360040" cy="432048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08304" y="2960948"/>
            <a:ext cx="360040" cy="432048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66292" y="3768849"/>
            <a:ext cx="360040" cy="432048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17665" y="3732845"/>
            <a:ext cx="360040" cy="432048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08304" y="3768849"/>
            <a:ext cx="360040" cy="432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3870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3" y="1844824"/>
            <a:ext cx="8811914" cy="2016224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5536" y="2492896"/>
            <a:ext cx="3528392" cy="1600918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1560" y="4199729"/>
            <a:ext cx="2808312" cy="618781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11560" y="4173064"/>
            <a:ext cx="2880320" cy="5688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6299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277" y="2204864"/>
            <a:ext cx="8725203" cy="2160240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48064" y="3068960"/>
            <a:ext cx="360040" cy="432048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68344" y="3068960"/>
            <a:ext cx="360040" cy="432048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16016" y="3861048"/>
            <a:ext cx="360040" cy="432048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20283" y="3861048"/>
            <a:ext cx="360040" cy="432048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23074" y="3861048"/>
            <a:ext cx="360040" cy="432048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05861" y="3851523"/>
            <a:ext cx="360040" cy="432048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49492" y="3848844"/>
            <a:ext cx="360040" cy="432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7607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图片 3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29713" cy="687387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2VjNDQ0NWZiZTVmYTE2MzFlMjYzYTVlOGE4MGMyNmM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PLACING_PICTURE_USER_VIEWPORT" val="{&quot;height&quot;:9852,&quot;width&quot;:11940}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12</Words>
  <Application>Microsoft Office PowerPoint</Application>
  <PresentationFormat>全屏显示(4:3)</PresentationFormat>
  <Paragraphs>2</Paragraphs>
  <Slides>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3" baseType="lpstr">
      <vt:lpstr>宋体</vt:lpstr>
      <vt:lpstr>微软雅黑</vt:lpstr>
      <vt:lpstr>Arial</vt:lpstr>
      <vt:lpstr>Times New Roman</vt:lpstr>
      <vt:lpstr>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微软用户</cp:lastModifiedBy>
  <cp:revision>13</cp:revision>
  <dcterms:created xsi:type="dcterms:W3CDTF">2022-11-08T02:00:37Z</dcterms:created>
  <dcterms:modified xsi:type="dcterms:W3CDTF">2025-01-05T13:42:33Z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F31E767D595F45E4A889CD33B013055E_13</vt:lpwstr>
  </property>
</Properties>
</file>