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一起做家务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44" y="1700808"/>
            <a:ext cx="8703036" cy="21602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492896"/>
            <a:ext cx="4773258" cy="15121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854" y="2492896"/>
            <a:ext cx="3918897" cy="14401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4149080"/>
            <a:ext cx="7848872" cy="75894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9592" y="4293096"/>
            <a:ext cx="432048" cy="3754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6171" y="4312146"/>
            <a:ext cx="432048" cy="3754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37309" y="4302621"/>
            <a:ext cx="432048" cy="3754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4603" y="4293096"/>
            <a:ext cx="432048" cy="3754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8224" y="4312146"/>
            <a:ext cx="432048" cy="3754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2320" y="4302621"/>
            <a:ext cx="432048" cy="375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60848"/>
            <a:ext cx="8710812" cy="20162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8696" y="3284984"/>
            <a:ext cx="432048" cy="375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3284984"/>
            <a:ext cx="432048" cy="37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819626" cy="32403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4149080"/>
            <a:ext cx="1512168" cy="37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72816"/>
            <a:ext cx="8784976" cy="35818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852" y="1969790"/>
            <a:ext cx="432048" cy="375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969790"/>
            <a:ext cx="432048" cy="3754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75" y="3347467"/>
            <a:ext cx="432048" cy="3754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223" y="3366497"/>
            <a:ext cx="432048" cy="3754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900" y="3376022"/>
            <a:ext cx="432048" cy="3754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537" y="3497388"/>
            <a:ext cx="259536" cy="22554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50" y="4772749"/>
            <a:ext cx="432048" cy="3754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698" y="4791779"/>
            <a:ext cx="432048" cy="3754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75" y="4801304"/>
            <a:ext cx="432048" cy="3754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337" y="4850110"/>
            <a:ext cx="259536" cy="22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12</cp:revision>
  <dcterms:created xsi:type="dcterms:W3CDTF">2022-11-08T02:00:37Z</dcterms:created>
  <dcterms:modified xsi:type="dcterms:W3CDTF">2025-01-05T13:41:44Z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