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70" r:id="rId6"/>
    <p:sldId id="271" r:id="rId7"/>
    <p:sldId id="258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以内数与加法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开心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农场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4783"/>
            <a:ext cx="8856984" cy="2430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102528"/>
            <a:ext cx="7200800" cy="9211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329930"/>
            <a:ext cx="4840788" cy="16788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000" y="2656170"/>
            <a:ext cx="4015156" cy="12611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4365104"/>
            <a:ext cx="451066" cy="3419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7869" y="4335124"/>
            <a:ext cx="504056" cy="341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712968" cy="30243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359" y="3951098"/>
            <a:ext cx="331433" cy="3419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3951098"/>
            <a:ext cx="331433" cy="3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3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2816"/>
            <a:ext cx="8854418" cy="25922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093715"/>
            <a:ext cx="360040" cy="2632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466131"/>
            <a:ext cx="360040" cy="2632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093715"/>
            <a:ext cx="360040" cy="2632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466131"/>
            <a:ext cx="360040" cy="2632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228" y="3093715"/>
            <a:ext cx="360040" cy="263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228" y="3466131"/>
            <a:ext cx="360040" cy="2632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3093715"/>
            <a:ext cx="360040" cy="2632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3437556"/>
            <a:ext cx="360040" cy="2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7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695853" cy="34199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772816"/>
            <a:ext cx="451066" cy="3419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114814"/>
            <a:ext cx="451066" cy="341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456812"/>
            <a:ext cx="451066" cy="3419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830230"/>
            <a:ext cx="451066" cy="3419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172228"/>
            <a:ext cx="451066" cy="3419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456812"/>
            <a:ext cx="451066" cy="3419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27" y="4451970"/>
            <a:ext cx="451066" cy="3419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19" y="4435813"/>
            <a:ext cx="451066" cy="3419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208" y="4435813"/>
            <a:ext cx="451066" cy="3419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941" y="4468127"/>
            <a:ext cx="451066" cy="3419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433" y="4451970"/>
            <a:ext cx="451066" cy="3419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322" y="4451970"/>
            <a:ext cx="451066" cy="3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9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</Words>
  <Application>Microsoft Office PowerPoint</Application>
  <PresentationFormat>全屏显示(4:3)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12</cp:revision>
  <dcterms:created xsi:type="dcterms:W3CDTF">2022-11-08T02:00:37Z</dcterms:created>
  <dcterms:modified xsi:type="dcterms:W3CDTF">2025-01-05T13:40:50Z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F31E767D595F45E4A889CD33B013055E_13</vt:lpwstr>
  </property>
</Properties>
</file>