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71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20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以内数与加法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搭积木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84784"/>
            <a:ext cx="8728033" cy="36004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3645024"/>
            <a:ext cx="414293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9555" y="4509120"/>
            <a:ext cx="414293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4518045"/>
            <a:ext cx="414293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094" y="4509120"/>
            <a:ext cx="414293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2003" y="3634679"/>
            <a:ext cx="414293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2232" y="4518045"/>
            <a:ext cx="414293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6365" y="4526970"/>
            <a:ext cx="414293" cy="3600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5771" y="4518045"/>
            <a:ext cx="414293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1"/>
            <a:ext cx="8640960" cy="287819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3646" y="4149080"/>
            <a:ext cx="414293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4149080"/>
            <a:ext cx="414293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8"/>
            <a:ext cx="8735397" cy="288032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547664" y="3212976"/>
            <a:ext cx="3312368" cy="64807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2596542" y="3176972"/>
            <a:ext cx="3600400" cy="72008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194323" y="3160018"/>
            <a:ext cx="144016" cy="72008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598620" y="3265934"/>
            <a:ext cx="2925708" cy="63111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642595" y="3211066"/>
            <a:ext cx="554347" cy="68598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2123728" y="3265934"/>
            <a:ext cx="4229422" cy="63111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3375462" y="3256409"/>
            <a:ext cx="4094860" cy="63111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2051756" y="3265934"/>
            <a:ext cx="6426928" cy="638547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84783"/>
            <a:ext cx="8640960" cy="33852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550" y="2214803"/>
            <a:ext cx="414293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2276872"/>
            <a:ext cx="414293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3533" y="2204864"/>
            <a:ext cx="414293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1887" y="2266933"/>
            <a:ext cx="414293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6582" y="2853545"/>
            <a:ext cx="414293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5302" y="2875858"/>
            <a:ext cx="414293" cy="3600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931" y="2803850"/>
            <a:ext cx="414293" cy="3600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9285" y="2865919"/>
            <a:ext cx="414293" cy="36004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4509980"/>
            <a:ext cx="414293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11</cp:revision>
  <dcterms:created xsi:type="dcterms:W3CDTF">2022-11-08T02:00:37Z</dcterms:created>
  <dcterms:modified xsi:type="dcterms:W3CDTF">2025-01-05T06:38:47Z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