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71" r:id="rId6"/>
    <p:sldId id="272" r:id="rId7"/>
    <p:sldId id="273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古人计数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8" y="1700808"/>
            <a:ext cx="8964488" cy="30383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010050"/>
            <a:ext cx="432048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4005064"/>
            <a:ext cx="432048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58" y="1772816"/>
            <a:ext cx="8892480" cy="285951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75" y="3078485"/>
            <a:ext cx="28803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2938" y="3063627"/>
            <a:ext cx="360040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9828" y="3082677"/>
            <a:ext cx="387896" cy="3028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339" y="3063627"/>
            <a:ext cx="387896" cy="30289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683" y="3051129"/>
            <a:ext cx="387896" cy="30289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1085" y="3051129"/>
            <a:ext cx="387896" cy="3028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933056"/>
            <a:ext cx="387896" cy="30289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265" y="3947914"/>
            <a:ext cx="345182" cy="34518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9828" y="3952106"/>
            <a:ext cx="360040" cy="36004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3207" y="3916660"/>
            <a:ext cx="345182" cy="34518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941" y="3916660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3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88840"/>
            <a:ext cx="8892480" cy="252070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068960"/>
            <a:ext cx="345182" cy="34518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838" y="3114303"/>
            <a:ext cx="230882" cy="23088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999" y="3068960"/>
            <a:ext cx="276225" cy="2762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4013" y="3117353"/>
            <a:ext cx="246881" cy="24688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959721"/>
            <a:ext cx="292943" cy="29294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838" y="4005064"/>
            <a:ext cx="230882" cy="23088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999" y="3959721"/>
            <a:ext cx="276225" cy="2762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4503" y="3959721"/>
            <a:ext cx="246881" cy="24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6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47" y="1700808"/>
            <a:ext cx="8822141" cy="28083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894956"/>
            <a:ext cx="432048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3907135"/>
            <a:ext cx="432048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3894956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8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72817"/>
            <a:ext cx="8883423" cy="201622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564904"/>
            <a:ext cx="1944216" cy="170226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2564904"/>
            <a:ext cx="1621373" cy="163734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5919" y="2476856"/>
            <a:ext cx="1790317" cy="179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99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9</cp:revision>
  <dcterms:created xsi:type="dcterms:W3CDTF">2022-11-08T02:00:37Z</dcterms:created>
  <dcterms:modified xsi:type="dcterms:W3CDTF">2025-01-05T06:31:37Z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