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第一单元易错易混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02" y="1772816"/>
            <a:ext cx="8754378" cy="311923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429000"/>
            <a:ext cx="360040" cy="3128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429000"/>
            <a:ext cx="360040" cy="3128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687" y="3429000"/>
            <a:ext cx="360040" cy="31289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005064"/>
            <a:ext cx="360040" cy="31289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005064"/>
            <a:ext cx="360040" cy="31289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4437112"/>
            <a:ext cx="360040" cy="31289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4437112"/>
            <a:ext cx="360040" cy="312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17" y="1988840"/>
            <a:ext cx="8750571" cy="28803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400028"/>
            <a:ext cx="360040" cy="31289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467" y="3400028"/>
            <a:ext cx="360040" cy="31289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3400028"/>
            <a:ext cx="360040" cy="3128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252" y="3360098"/>
            <a:ext cx="360040" cy="31289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028" y="3400028"/>
            <a:ext cx="360040" cy="31289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938218"/>
            <a:ext cx="360040" cy="31289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861048"/>
            <a:ext cx="360040" cy="31289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3938218"/>
            <a:ext cx="360040" cy="31289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252" y="3898288"/>
            <a:ext cx="360040" cy="31289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028" y="3938218"/>
            <a:ext cx="360040" cy="31289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229" y="4494074"/>
            <a:ext cx="360040" cy="31289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467" y="4449555"/>
            <a:ext cx="360040" cy="31289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494074"/>
            <a:ext cx="360040" cy="31289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809" y="4454144"/>
            <a:ext cx="360040" cy="31289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4448" y="4437112"/>
            <a:ext cx="360040" cy="31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772816"/>
            <a:ext cx="8784976" cy="25479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907526"/>
            <a:ext cx="320452" cy="27848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890295"/>
            <a:ext cx="340279" cy="2957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327" y="2907526"/>
            <a:ext cx="320452" cy="27848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717032"/>
            <a:ext cx="320452" cy="27848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3699801"/>
            <a:ext cx="340279" cy="29571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327" y="3717032"/>
            <a:ext cx="320452" cy="27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15" y="836711"/>
            <a:ext cx="8837173" cy="47525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73016"/>
            <a:ext cx="360040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575298"/>
            <a:ext cx="360040" cy="4297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808" y="3649796"/>
            <a:ext cx="320452" cy="27848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2257" y="3567475"/>
            <a:ext cx="360040" cy="4297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187" y="5028242"/>
            <a:ext cx="360040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331" y="5030524"/>
            <a:ext cx="360040" cy="42976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4283" y="5105022"/>
            <a:ext cx="320452" cy="27848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2732" y="5022701"/>
            <a:ext cx="360040" cy="42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14</cp:revision>
  <dcterms:created xsi:type="dcterms:W3CDTF">2022-11-08T02:00:37Z</dcterms:created>
  <dcterms:modified xsi:type="dcterms:W3CDTF">2025-01-05T07:31:52Z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