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古人计数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45" y="1349604"/>
            <a:ext cx="4176464" cy="91002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45" y="2492896"/>
            <a:ext cx="2498047" cy="168346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2619" y="2513087"/>
            <a:ext cx="2306854" cy="16349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1212" y="2492896"/>
            <a:ext cx="2232248" cy="152145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5383" y="4093443"/>
            <a:ext cx="866775" cy="8477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9069" y="4111812"/>
            <a:ext cx="762000" cy="8667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2935" y="4133405"/>
            <a:ext cx="781050" cy="762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1508" y="2259627"/>
            <a:ext cx="2485907" cy="183628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11391" y="4329176"/>
            <a:ext cx="432048" cy="43204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75856" y="2272655"/>
            <a:ext cx="2838450" cy="18764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4045" y="4298381"/>
            <a:ext cx="432048" cy="4320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37201" y="2280634"/>
            <a:ext cx="2581275" cy="17716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8424" y="4294885"/>
            <a:ext cx="432048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96" y="1340769"/>
            <a:ext cx="9005408" cy="34563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861048"/>
            <a:ext cx="432048" cy="3754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3866753"/>
            <a:ext cx="432048" cy="3754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4421683"/>
            <a:ext cx="432048" cy="3754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855343"/>
            <a:ext cx="432048" cy="3754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861048"/>
            <a:ext cx="432048" cy="3754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903" y="4392711"/>
            <a:ext cx="432048" cy="3754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3870351"/>
            <a:ext cx="432048" cy="3754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4333752"/>
            <a:ext cx="432048" cy="37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3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836712"/>
            <a:ext cx="648072" cy="5632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204864"/>
            <a:ext cx="8784976" cy="23235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3717032"/>
            <a:ext cx="1817737" cy="60057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0272" y="3748388"/>
            <a:ext cx="1656184" cy="54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0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7" y="1340768"/>
            <a:ext cx="8892479" cy="33310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2708921"/>
            <a:ext cx="360040" cy="36003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216" y="2646258"/>
            <a:ext cx="360040" cy="36003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568" y="2646257"/>
            <a:ext cx="360040" cy="36003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680753"/>
            <a:ext cx="360040" cy="36003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020" y="2652178"/>
            <a:ext cx="360040" cy="36003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684" y="4313836"/>
            <a:ext cx="360040" cy="36003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036" y="4251173"/>
            <a:ext cx="360040" cy="36003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548" y="4215727"/>
            <a:ext cx="360040" cy="36003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292" y="4246369"/>
            <a:ext cx="360040" cy="36003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6215" y="4212990"/>
            <a:ext cx="360040" cy="3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3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9</cp:revision>
  <dcterms:created xsi:type="dcterms:W3CDTF">2022-11-08T02:00:37Z</dcterms:created>
  <dcterms:modified xsi:type="dcterms:W3CDTF">2025-01-05T06:23:24Z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