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80" r:id="rId5"/>
    <p:sldId id="269" r:id="rId6"/>
    <p:sldId id="270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20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以内数与加法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第一单元能力素养提升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672633"/>
            <a:ext cx="8890941" cy="283648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717032"/>
            <a:ext cx="504056" cy="43804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3683496"/>
            <a:ext cx="504056" cy="43804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6738" y="3678535"/>
            <a:ext cx="504056" cy="43804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9588" y="3699419"/>
            <a:ext cx="504056" cy="43804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065" y="4006627"/>
            <a:ext cx="504056" cy="43804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4162574"/>
            <a:ext cx="504056" cy="43804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6227" y="4093828"/>
            <a:ext cx="504056" cy="43804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052" y="4014129"/>
            <a:ext cx="504056" cy="4380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77" y="1484784"/>
            <a:ext cx="8820704" cy="38164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666" y="2286397"/>
            <a:ext cx="360040" cy="384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286397"/>
            <a:ext cx="360040" cy="3849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2286397"/>
            <a:ext cx="360040" cy="3849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2286397"/>
            <a:ext cx="360040" cy="3849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548" y="2924944"/>
            <a:ext cx="360040" cy="3849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913137"/>
            <a:ext cx="360040" cy="3849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2108" y="2913137"/>
            <a:ext cx="360040" cy="3849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7244" y="2852936"/>
            <a:ext cx="360040" cy="3849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1135" y="2909422"/>
            <a:ext cx="360040" cy="3849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666" y="4221088"/>
            <a:ext cx="360040" cy="3849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3868" y="4220424"/>
            <a:ext cx="360040" cy="3849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166" y="4220424"/>
            <a:ext cx="360040" cy="3849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2514" y="4220424"/>
            <a:ext cx="360040" cy="3849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548" y="4813522"/>
            <a:ext cx="360040" cy="3849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4797152"/>
            <a:ext cx="360040" cy="3849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8944" y="4813522"/>
            <a:ext cx="360040" cy="3849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662" y="4797152"/>
            <a:ext cx="360040" cy="38490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630789"/>
            <a:ext cx="3384376" cy="50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20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276872"/>
            <a:ext cx="8856985" cy="225835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924944"/>
            <a:ext cx="338437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39" y="1700808"/>
            <a:ext cx="8725949" cy="310978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4005064"/>
            <a:ext cx="4896544" cy="80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15</cp:revision>
  <dcterms:created xsi:type="dcterms:W3CDTF">2022-11-08T02:00:37Z</dcterms:created>
  <dcterms:modified xsi:type="dcterms:W3CDTF">2025-01-05T13:44:43Z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