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7" r:id="rId16"/>
    <p:sldId id="27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4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76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5440" y="4013882"/>
            <a:ext cx="3663237" cy="999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92861" y="3842421"/>
            <a:ext cx="5675747" cy="249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88283"/>
            <a:ext cx="11520000" cy="3288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68491" y="1494078"/>
            <a:ext cx="199933" cy="209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58772" y="1494078"/>
            <a:ext cx="209454" cy="209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94607" y="2637841"/>
            <a:ext cx="142809" cy="209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66045" y="2961907"/>
            <a:ext cx="218975" cy="209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6473" y="3307969"/>
            <a:ext cx="10469277" cy="3384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3130525" y="4010026"/>
            <a:ext cx="889025" cy="51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3216250" y="4524376"/>
            <a:ext cx="889025" cy="732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4359250" y="5448301"/>
            <a:ext cx="1098575" cy="514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6481111" y="5080802"/>
            <a:ext cx="1719914" cy="881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692696"/>
            <a:ext cx="11520000" cy="5400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6709" y="1597571"/>
            <a:ext cx="2124000" cy="1921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21830" y="4588424"/>
            <a:ext cx="323702" cy="27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78491" y="4588424"/>
            <a:ext cx="333223" cy="27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62987" y="4617000"/>
            <a:ext cx="504595" cy="219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65169" y="5159925"/>
            <a:ext cx="333223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21830" y="5178975"/>
            <a:ext cx="333223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64309" y="5188500"/>
            <a:ext cx="352264" cy="209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29764" y="5188500"/>
            <a:ext cx="495074" cy="209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2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2694" y="2787419"/>
            <a:ext cx="5655272" cy="572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52694" y="3645899"/>
            <a:ext cx="4988826" cy="276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327" y="705927"/>
            <a:ext cx="11520000" cy="3549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2591" y="2499831"/>
            <a:ext cx="5169719" cy="276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12112" y="3053270"/>
            <a:ext cx="1875570" cy="21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25698" y="3034186"/>
            <a:ext cx="2656264" cy="276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12112" y="3568540"/>
            <a:ext cx="4408066" cy="28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037" y="3629236"/>
            <a:ext cx="11520000" cy="2939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334962" y="5099179"/>
            <a:ext cx="3141818" cy="276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2030301" y="5633704"/>
            <a:ext cx="4846016" cy="276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0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9404" y="2329632"/>
            <a:ext cx="2170710" cy="372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99636" y="2301014"/>
            <a:ext cx="1856528" cy="572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94247" y="2463180"/>
            <a:ext cx="1132958" cy="276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42578" y="2644425"/>
            <a:ext cx="199933" cy="219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90909" y="3159540"/>
            <a:ext cx="3484561" cy="276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43305" y="3693734"/>
            <a:ext cx="3237024" cy="276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7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8380" y="3080310"/>
            <a:ext cx="2589619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57421" y="3613726"/>
            <a:ext cx="3846347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38380" y="4147143"/>
            <a:ext cx="5131636" cy="28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81" t="18873" r="22506" b="46442"/>
          <a:stretch/>
        </p:blipFill>
        <p:spPr>
          <a:xfrm>
            <a:off x="3343565" y="2632363"/>
            <a:ext cx="5957454" cy="1376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4394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52789" y="1691428"/>
            <a:ext cx="428429" cy="238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18574" y="1691428"/>
            <a:ext cx="618842" cy="276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24690" y="2654233"/>
            <a:ext cx="618842" cy="276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43929" y="3130869"/>
            <a:ext cx="913983" cy="276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01120" y="3617038"/>
            <a:ext cx="618842" cy="276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80822" y="4122273"/>
            <a:ext cx="218975" cy="209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11632" y="5066013"/>
            <a:ext cx="323702" cy="266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68293" y="5056480"/>
            <a:ext cx="323702" cy="285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10772" y="5085078"/>
            <a:ext cx="352264" cy="219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0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2677" y="1680226"/>
            <a:ext cx="818776" cy="21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18016" y="2642495"/>
            <a:ext cx="209454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4528" y="3604763"/>
            <a:ext cx="495074" cy="21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17619" y="4081134"/>
            <a:ext cx="790214" cy="21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43041" y="4567032"/>
            <a:ext cx="771173" cy="21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3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61223" y="1718336"/>
            <a:ext cx="780694" cy="21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03966" y="2680604"/>
            <a:ext cx="495074" cy="21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50710" y="2680604"/>
            <a:ext cx="495074" cy="21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0214" y="3642873"/>
            <a:ext cx="913983" cy="21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0214" y="4128771"/>
            <a:ext cx="923504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1511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6194" y="1712742"/>
            <a:ext cx="257057" cy="200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56194" y="2191008"/>
            <a:ext cx="257057" cy="200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816" y="2465632"/>
            <a:ext cx="11520000" cy="1685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1135212" y="2722747"/>
            <a:ext cx="257057" cy="199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1106650" y="3217932"/>
            <a:ext cx="285619" cy="27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1135212" y="3770255"/>
            <a:ext cx="257057" cy="199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365520"/>
            <a:ext cx="11520000" cy="3932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18280" y="1022592"/>
            <a:ext cx="209454" cy="21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31074" y="3403292"/>
            <a:ext cx="218975" cy="209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4253952"/>
            <a:ext cx="11520000" cy="2595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0480894" y="4397103"/>
            <a:ext cx="228495" cy="219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4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23008" y="2251723"/>
            <a:ext cx="228495" cy="219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32000" y="4004546"/>
            <a:ext cx="228495" cy="219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2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2611" y="4077072"/>
            <a:ext cx="3769293" cy="864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28048" y="4077072"/>
            <a:ext cx="4608512" cy="1481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2022-11-26T17:41:48Z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