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1" r:id="rId19"/>
    <p:sldId id="28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46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486" b="82702"/>
          <a:stretch/>
        </p:blipFill>
        <p:spPr>
          <a:xfrm>
            <a:off x="9593947" y="2609203"/>
            <a:ext cx="3054436" cy="85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4"/>
          <p:cNvSpPr/>
          <p:nvPr/>
        </p:nvSpPr>
        <p:spPr bwMode="white">
          <a:xfrm>
            <a:off x="10753725" y="3036094"/>
            <a:ext cx="507206" cy="2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72775" y="2969419"/>
            <a:ext cx="464344" cy="200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419" y="816763"/>
            <a:ext cx="11520000" cy="496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974361" y="2119632"/>
            <a:ext cx="714049" cy="271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8691" y="2656286"/>
            <a:ext cx="714049" cy="217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96873" y="3147059"/>
            <a:ext cx="714049" cy="1688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722" y="626031"/>
            <a:ext cx="1800242" cy="207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6595" y="2645003"/>
            <a:ext cx="5969454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67074" y="3122138"/>
            <a:ext cx="5303008" cy="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6115" y="3618358"/>
            <a:ext cx="1199603" cy="25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3256" y="3618358"/>
            <a:ext cx="1209123" cy="257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0396" y="3627901"/>
            <a:ext cx="2818115" cy="238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3672110"/>
            <a:ext cx="342743" cy="20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1487" y="4015184"/>
            <a:ext cx="342743" cy="209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5900" y="4034243"/>
            <a:ext cx="333223" cy="20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4086" y="3886971"/>
            <a:ext cx="466512" cy="74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94842" y="4262959"/>
            <a:ext cx="476033" cy="38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3454" y="4672741"/>
            <a:ext cx="352264" cy="200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6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2110" y="2166124"/>
            <a:ext cx="4114799" cy="2217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9041" y="2175652"/>
            <a:ext cx="3808741" cy="1911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5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836" y="802909"/>
            <a:ext cx="11520000" cy="3331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180125" y="1595302"/>
            <a:ext cx="342743" cy="2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5367" y="1011382"/>
            <a:ext cx="418909" cy="266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2158" y="2549993"/>
            <a:ext cx="590280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95232" y="2817306"/>
            <a:ext cx="314181" cy="2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09881" y="2563091"/>
            <a:ext cx="418909" cy="110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73116" y="3571512"/>
            <a:ext cx="609322" cy="22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646530" y="1361868"/>
            <a:ext cx="418909" cy="2310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108" y="4086436"/>
            <a:ext cx="11520000" cy="206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5146322" y="5383016"/>
            <a:ext cx="504595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88114"/>
            <a:ext cx="11520000" cy="17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73619" y="1117178"/>
            <a:ext cx="418909" cy="219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23660" y="1946703"/>
            <a:ext cx="388620" cy="206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339" b="80884"/>
          <a:stretch/>
        </p:blipFill>
        <p:spPr>
          <a:xfrm>
            <a:off x="8098473" y="2447642"/>
            <a:ext cx="4453746" cy="416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06"/>
          <a:stretch/>
        </p:blipFill>
        <p:spPr>
          <a:xfrm>
            <a:off x="1046074" y="2503059"/>
            <a:ext cx="4710981" cy="2177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269" y="2857743"/>
            <a:ext cx="5268060" cy="3781953"/>
          </a:xfrm>
          <a:prstGeom prst="rect">
            <a:avLst/>
          </a:prstGeom>
        </p:spPr>
      </p:pic>
      <p:sp useBgFill="1">
        <p:nvSpPr>
          <p:cNvPr id="10" name="Rectangle 3"/>
          <p:cNvSpPr/>
          <p:nvPr/>
        </p:nvSpPr>
        <p:spPr bwMode="white">
          <a:xfrm>
            <a:off x="7674689" y="3614057"/>
            <a:ext cx="1745082" cy="262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931139"/>
            <a:ext cx="11520000" cy="4246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1669" y="1511938"/>
            <a:ext cx="2637223" cy="28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1867" y="1949918"/>
            <a:ext cx="4265256" cy="28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9008" y="4177904"/>
            <a:ext cx="2808595" cy="28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1867" y="4615884"/>
            <a:ext cx="8187768" cy="28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69" y="627413"/>
            <a:ext cx="5082515" cy="214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1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2319610"/>
            <a:ext cx="352264" cy="21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6545" y="2319610"/>
            <a:ext cx="218975" cy="209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07" t="19522" r="12712" b="49087"/>
          <a:stretch/>
        </p:blipFill>
        <p:spPr>
          <a:xfrm>
            <a:off x="2641599" y="2604654"/>
            <a:ext cx="7370619" cy="1209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206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2103" y="1994549"/>
            <a:ext cx="618842" cy="27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6731" y="2509367"/>
            <a:ext cx="904462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6929" y="2499834"/>
            <a:ext cx="618842" cy="276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24" y="2753664"/>
            <a:ext cx="11520000" cy="3283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124179" y="4643851"/>
            <a:ext cx="333223" cy="27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636972" y="4643851"/>
            <a:ext cx="923504" cy="27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962658" y="5159357"/>
            <a:ext cx="342743" cy="27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703617" y="5159357"/>
            <a:ext cx="342743" cy="27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9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7702" y="1251402"/>
            <a:ext cx="218975" cy="20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11900" y="3070168"/>
            <a:ext cx="561719" cy="21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7008" y="3631986"/>
            <a:ext cx="561719" cy="21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7157" y="4031924"/>
            <a:ext cx="199933" cy="20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7388" y="4031924"/>
            <a:ext cx="333223" cy="20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84595" y="4022402"/>
            <a:ext cx="342743" cy="21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79272" y="4793711"/>
            <a:ext cx="199933" cy="19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6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8661" y="1766681"/>
            <a:ext cx="780694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45322" y="2291230"/>
            <a:ext cx="361785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0495" y="3340328"/>
            <a:ext cx="304661" cy="247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3883951"/>
            <a:ext cx="342743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6347" y="3883951"/>
            <a:ext cx="333223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2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2272673"/>
            <a:ext cx="257057" cy="2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759284"/>
            <a:ext cx="257057" cy="2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3236353"/>
            <a:ext cx="257057" cy="2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68826" y="3722964"/>
            <a:ext cx="257057" cy="19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30743" y="4658020"/>
            <a:ext cx="295140" cy="267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241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56591" y="1639975"/>
            <a:ext cx="266578" cy="210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56921" y="2595406"/>
            <a:ext cx="228495" cy="21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3401736"/>
            <a:ext cx="11520000" cy="2425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926749" y="4051203"/>
            <a:ext cx="209454" cy="21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550" y="548680"/>
            <a:ext cx="11520000" cy="336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0913" y="691741"/>
            <a:ext cx="22849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9905" y="2131894"/>
            <a:ext cx="228495" cy="219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550" y="3905792"/>
            <a:ext cx="11520000" cy="2591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37558" y="4506018"/>
            <a:ext cx="228495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2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93190" y="1680364"/>
            <a:ext cx="228495" cy="22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31404" y="2642852"/>
            <a:ext cx="218975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2022-11-26T17:45:57Z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