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91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5400" y="2132856"/>
            <a:ext cx="5044694" cy="217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6000" y="2132856"/>
            <a:ext cx="2376264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11424" y="2492896"/>
            <a:ext cx="3121765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7848" y="2420888"/>
            <a:ext cx="194421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80176" y="2492896"/>
            <a:ext cx="3255493" cy="129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531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8008" y="2132856"/>
            <a:ext cx="151216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431704" y="1916832"/>
            <a:ext cx="100811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040216" y="2120636"/>
            <a:ext cx="2088232" cy="260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8800" y="3140968"/>
            <a:ext cx="1279248" cy="88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783632" y="2708919"/>
            <a:ext cx="1423264" cy="57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209144" y="2996952"/>
            <a:ext cx="1958864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168008" y="2666395"/>
            <a:ext cx="936104" cy="33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6126768" y="2996952"/>
            <a:ext cx="143760" cy="237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6270528" y="2996950"/>
            <a:ext cx="1697680" cy="144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220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0541" y="2030168"/>
            <a:ext cx="3684495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9582" y="2488106"/>
            <a:ext cx="3379834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2825672"/>
            <a:ext cx="1152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319080" y="4285349"/>
            <a:ext cx="3360793" cy="55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328601" y="5067659"/>
            <a:ext cx="2951404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768434"/>
            <a:ext cx="2075504" cy="26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3283549"/>
            <a:ext cx="1475702" cy="372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3388" y="3417098"/>
            <a:ext cx="3008528" cy="400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4065762"/>
            <a:ext cx="2513454" cy="27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568030"/>
            <a:ext cx="3798743" cy="54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1867" y="3388355"/>
            <a:ext cx="3751140" cy="534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3785" y="4170525"/>
            <a:ext cx="2951404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986122"/>
            <a:ext cx="3541685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3500775"/>
            <a:ext cx="2018380" cy="54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0595" y="3500775"/>
            <a:ext cx="2951404" cy="54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9454" y="4310877"/>
            <a:ext cx="942545" cy="21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4264" y="4768347"/>
            <a:ext cx="3541685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98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8235" y="2726079"/>
            <a:ext cx="3103735" cy="27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9028" y="2726079"/>
            <a:ext cx="2656264" cy="27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7756" y="3212199"/>
            <a:ext cx="2799074" cy="28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7756" y="3698318"/>
            <a:ext cx="2951404" cy="27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1925" t="32227" r="31539" b="12106"/>
          <a:stretch/>
        </p:blipFill>
        <p:spPr>
          <a:xfrm>
            <a:off x="4007768" y="2708921"/>
            <a:ext cx="439248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4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2339040"/>
            <a:ext cx="2951404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84066" y="2339040"/>
            <a:ext cx="695008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2911331"/>
            <a:ext cx="637884" cy="2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2911331"/>
            <a:ext cx="923504" cy="2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3445469"/>
            <a:ext cx="637884" cy="2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02909" y="3445469"/>
            <a:ext cx="647404" cy="2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8380" y="3989146"/>
            <a:ext cx="199933" cy="2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6148" y="4141756"/>
            <a:ext cx="333223" cy="2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08429" y="4122680"/>
            <a:ext cx="628363" cy="26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84000" y="4151295"/>
            <a:ext cx="361785" cy="2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61818" y="4313444"/>
            <a:ext cx="333223" cy="2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21818" y="1394309"/>
            <a:ext cx="637884" cy="21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2975" y="2099123"/>
            <a:ext cx="209454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3801" y="3175394"/>
            <a:ext cx="1351933" cy="21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7256" y="4623121"/>
            <a:ext cx="19993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83603" y="4623121"/>
            <a:ext cx="19993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59834" y="1213383"/>
            <a:ext cx="218975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45520" y="1727863"/>
            <a:ext cx="333223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5305" y="2270926"/>
            <a:ext cx="342743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8198" y="2833043"/>
            <a:ext cx="79021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8099" y="3376105"/>
            <a:ext cx="79021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2462" y="4452703"/>
            <a:ext cx="199933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56628" y="5538827"/>
            <a:ext cx="476033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40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28202" y="1787344"/>
            <a:ext cx="257057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28202" y="2455170"/>
            <a:ext cx="257057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0119" y="3103916"/>
            <a:ext cx="295140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0119" y="3619096"/>
            <a:ext cx="295140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28202" y="4143816"/>
            <a:ext cx="257057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4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1938022"/>
            <a:ext cx="228495" cy="2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3453861"/>
            <a:ext cx="266578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7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2545" y="1346933"/>
            <a:ext cx="228495" cy="21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8644" y="2538601"/>
            <a:ext cx="266578" cy="20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1355" y="4063936"/>
            <a:ext cx="257057" cy="21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277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57024" y="2228669"/>
            <a:ext cx="142809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0132" y="1961576"/>
            <a:ext cx="523636" cy="648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4144" y="1961577"/>
            <a:ext cx="325541" cy="64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82942" y="2228669"/>
            <a:ext cx="142809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1272" y="3124861"/>
            <a:ext cx="352264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75272" y="3124861"/>
            <a:ext cx="190413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64826" y="3124861"/>
            <a:ext cx="647404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73355" y="2825673"/>
            <a:ext cx="352264" cy="680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501008"/>
            <a:ext cx="11520000" cy="286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527315" y="4740985"/>
            <a:ext cx="2751471" cy="182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6916009" y="4760062"/>
            <a:ext cx="2465851" cy="144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2022-11-26T17:53:35Z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