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6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9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999" y="4366422"/>
            <a:ext cx="4988480" cy="1798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4112" y="4366422"/>
            <a:ext cx="4421837" cy="1798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3812675"/>
            <a:ext cx="6759669" cy="27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3024" y="4345880"/>
            <a:ext cx="6607338" cy="28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743" y="4869564"/>
            <a:ext cx="9692033" cy="28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88640"/>
            <a:ext cx="11520000" cy="3397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5640" y="2202150"/>
            <a:ext cx="2837157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9260" y="2726998"/>
            <a:ext cx="5569586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127202"/>
            <a:ext cx="11520000" cy="3723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180084" y="3841496"/>
            <a:ext cx="4608000" cy="276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180084" y="4365312"/>
            <a:ext cx="4408066" cy="276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779885" y="5936761"/>
            <a:ext cx="3275107" cy="28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180084" y="6470101"/>
            <a:ext cx="4550876" cy="276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79829"/>
            <a:ext cx="11520000" cy="2918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5504" y="2320073"/>
            <a:ext cx="5893289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5024" y="2835034"/>
            <a:ext cx="6435966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481" y="3316861"/>
            <a:ext cx="11520000" cy="354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55464" y="4624428"/>
            <a:ext cx="5731438" cy="572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564985" y="5464325"/>
            <a:ext cx="4408066" cy="27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895" y="692696"/>
            <a:ext cx="11520000" cy="3275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9399" y="2073252"/>
            <a:ext cx="5160198" cy="571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8919" y="2911107"/>
            <a:ext cx="3532165" cy="28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429000"/>
            <a:ext cx="11520000" cy="2918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85983" y="4621038"/>
            <a:ext cx="6017057" cy="57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595504" y="5460233"/>
            <a:ext cx="3389355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91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987" y="2750383"/>
            <a:ext cx="4122446" cy="27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3417" y="3294012"/>
            <a:ext cx="2418247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0161" y="3294012"/>
            <a:ext cx="790214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3417" y="3789953"/>
            <a:ext cx="1628033" cy="58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9053" y="3952088"/>
            <a:ext cx="3237024" cy="27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4987" y="4629240"/>
            <a:ext cx="3817785" cy="27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53" t="22168" r="29993" b="40887"/>
          <a:stretch/>
        </p:blipFill>
        <p:spPr>
          <a:xfrm>
            <a:off x="3719737" y="2636912"/>
            <a:ext cx="4752528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26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1648" y="1881620"/>
            <a:ext cx="63788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0756" y="1881620"/>
            <a:ext cx="49507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6987" y="2386573"/>
            <a:ext cx="199933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4607" y="2386573"/>
            <a:ext cx="342743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52326" y="2386573"/>
            <a:ext cx="618842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2723" y="3377424"/>
            <a:ext cx="609322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77483" y="3406006"/>
            <a:ext cx="92350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4227" y="3406006"/>
            <a:ext cx="93302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57979" y="4425439"/>
            <a:ext cx="49507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42673" y="4939919"/>
            <a:ext cx="190413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7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8842" y="1689324"/>
            <a:ext cx="923504" cy="22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1689324"/>
            <a:ext cx="923504" cy="22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0859" y="2698518"/>
            <a:ext cx="1199603" cy="23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2698518"/>
            <a:ext cx="1075834" cy="23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570" y="3736273"/>
            <a:ext cx="476033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6925" y="4754988"/>
            <a:ext cx="618842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88396" y="5773702"/>
            <a:ext cx="342743" cy="20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937586"/>
            <a:ext cx="257057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30743" y="2585540"/>
            <a:ext cx="295140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3119149"/>
            <a:ext cx="257057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68826" y="3624173"/>
            <a:ext cx="257057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0743" y="4615161"/>
            <a:ext cx="295140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50314" y="1824311"/>
            <a:ext cx="228495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64165" y="3398817"/>
            <a:ext cx="228495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9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6809" y="2014907"/>
            <a:ext cx="228495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88066" y="3064293"/>
            <a:ext cx="257057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2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7041" y="1842957"/>
            <a:ext cx="228495" cy="21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0429" y="4322570"/>
            <a:ext cx="218975" cy="209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534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0066" y="2793732"/>
            <a:ext cx="771173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97983" y="2793732"/>
            <a:ext cx="913983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4578" y="2793732"/>
            <a:ext cx="790214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7669" y="3660594"/>
            <a:ext cx="647404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446" y="3660594"/>
            <a:ext cx="199933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55107" y="3660594"/>
            <a:ext cx="780694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1024" y="4536981"/>
            <a:ext cx="790214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54578" y="4536981"/>
            <a:ext cx="790214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04363" y="5413369"/>
            <a:ext cx="209454" cy="20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61024" y="5413369"/>
            <a:ext cx="790214" cy="20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2022-11-26T17:29:43Z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