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70" r:id="rId11"/>
    <p:sldId id="271" r:id="rId12"/>
    <p:sldId id="274" r:id="rId13"/>
    <p:sldId id="275" r:id="rId14"/>
    <p:sldId id="276" r:id="rId15"/>
    <p:sldId id="277" r:id="rId16"/>
    <p:sldId id="278" r:id="rId17"/>
    <p:sldId id="279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0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0826" y="2815991"/>
            <a:ext cx="2475371" cy="2413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6347" y="2691991"/>
            <a:ext cx="2027900" cy="232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17685" y="2682453"/>
            <a:ext cx="1723239" cy="3170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692696"/>
            <a:ext cx="11520000" cy="2595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09024" y="1427459"/>
            <a:ext cx="338776" cy="462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2909" y="2954242"/>
            <a:ext cx="4550876" cy="26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448" y="3545752"/>
            <a:ext cx="11520000" cy="934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240968" y="4155966"/>
            <a:ext cx="3227504" cy="26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448" y="4913904"/>
            <a:ext cx="11520000" cy="996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2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7487" y="2776058"/>
            <a:ext cx="4760330" cy="26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67008" y="3290592"/>
            <a:ext cx="4893619" cy="26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5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7619" y="2280791"/>
            <a:ext cx="3655933" cy="266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5123" y="2299851"/>
            <a:ext cx="276099" cy="3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7008" y="2785886"/>
            <a:ext cx="3684495" cy="276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56561" y="3338631"/>
            <a:ext cx="1037752" cy="209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57619" y="3834196"/>
            <a:ext cx="3789223" cy="266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04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36198" y="3215256"/>
            <a:ext cx="733090" cy="21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60033" y="3653746"/>
            <a:ext cx="875900" cy="21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36198" y="4092237"/>
            <a:ext cx="733090" cy="21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12363" y="4530727"/>
            <a:ext cx="580760" cy="209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36198" y="4969217"/>
            <a:ext cx="733090" cy="209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36198" y="5407707"/>
            <a:ext cx="733090" cy="209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69553" y="5836665"/>
            <a:ext cx="866380" cy="21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68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1718756"/>
            <a:ext cx="7311867" cy="276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9867" y="2224041"/>
            <a:ext cx="4550876" cy="286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52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2545" y="3262953"/>
            <a:ext cx="3513123" cy="285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81256" y="3777710"/>
            <a:ext cx="3075173" cy="285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2545" y="4292468"/>
            <a:ext cx="4969785" cy="285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3024" y="4788160"/>
            <a:ext cx="6140826" cy="285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2545" y="5312450"/>
            <a:ext cx="2361123" cy="228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53024" y="5779545"/>
            <a:ext cx="2941884" cy="285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442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4896" y="4560972"/>
            <a:ext cx="1780363" cy="238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1095" y="5037635"/>
            <a:ext cx="10510809" cy="285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28" t="17734" r="29367" b="42886"/>
          <a:stretch/>
        </p:blipFill>
        <p:spPr>
          <a:xfrm>
            <a:off x="3503712" y="2492896"/>
            <a:ext cx="5184577" cy="1439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8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88528" y="1918030"/>
            <a:ext cx="2008859" cy="24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0694" y="2717969"/>
            <a:ext cx="799735" cy="238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38512" y="2565600"/>
            <a:ext cx="514115" cy="33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8743" y="2717969"/>
            <a:ext cx="1390016" cy="238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89388" y="2717969"/>
            <a:ext cx="199933" cy="19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14611" y="2870338"/>
            <a:ext cx="190413" cy="20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38247" y="3813123"/>
            <a:ext cx="580760" cy="25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80330" y="3813123"/>
            <a:ext cx="590280" cy="25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90578" y="4794000"/>
            <a:ext cx="1247206" cy="19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0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36462" y="1223101"/>
            <a:ext cx="333223" cy="25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12958" y="1719184"/>
            <a:ext cx="447471" cy="209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80925" y="2196187"/>
            <a:ext cx="333223" cy="209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66082" y="2682731"/>
            <a:ext cx="323702" cy="200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5487" y="2825832"/>
            <a:ext cx="298025" cy="243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59697" y="2780928"/>
            <a:ext cx="378352" cy="254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03768" y="2825832"/>
            <a:ext cx="342743" cy="209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79404" y="2816292"/>
            <a:ext cx="314181" cy="248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45520" y="2816292"/>
            <a:ext cx="314181" cy="248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72000" y="3942020"/>
            <a:ext cx="618842" cy="209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288595" y="4399943"/>
            <a:ext cx="809256" cy="25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300099" y="4876946"/>
            <a:ext cx="809256" cy="25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765619" y="4876946"/>
            <a:ext cx="809256" cy="25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1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1719026"/>
            <a:ext cx="342743" cy="209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52231" y="2653721"/>
            <a:ext cx="875900" cy="2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3090" y="3636105"/>
            <a:ext cx="618842" cy="209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90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73752" y="1739424"/>
            <a:ext cx="238016" cy="181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64231" y="2217268"/>
            <a:ext cx="257057" cy="191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2564904"/>
            <a:ext cx="11520000" cy="1511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0933728" y="2737115"/>
            <a:ext cx="285619" cy="258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0933728" y="3253751"/>
            <a:ext cx="285619" cy="258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0933728" y="3779953"/>
            <a:ext cx="285619" cy="248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13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51107" y="1995136"/>
            <a:ext cx="209454" cy="2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36330" y="3520364"/>
            <a:ext cx="247537" cy="2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16694" y="4549893"/>
            <a:ext cx="218975" cy="219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7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93719" y="1299291"/>
            <a:ext cx="209454" cy="200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53024" y="2853399"/>
            <a:ext cx="247537" cy="209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4280" y="4407507"/>
            <a:ext cx="209454" cy="209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836712"/>
            <a:ext cx="11520000" cy="2304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3482" y="2084368"/>
            <a:ext cx="190413" cy="200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6936" y="2084368"/>
            <a:ext cx="314181" cy="200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99019" y="2084368"/>
            <a:ext cx="209454" cy="200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69531" y="2084368"/>
            <a:ext cx="209454" cy="200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7862" y="2760578"/>
            <a:ext cx="342743" cy="200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95085" y="2751054"/>
            <a:ext cx="590280" cy="219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98887" y="2760578"/>
            <a:ext cx="133289" cy="200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36242" y="2760578"/>
            <a:ext cx="333223" cy="200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6864" y="3113704"/>
            <a:ext cx="11520000" cy="3110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1580087" y="4742624"/>
            <a:ext cx="1730409" cy="15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5182704" y="4886640"/>
            <a:ext cx="2088232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8387358" y="4907478"/>
            <a:ext cx="2339961" cy="1563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2022-11-26T17:27:51Z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