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1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337795"/>
            <a:ext cx="2238588" cy="8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0410" y="1566947"/>
            <a:ext cx="2657728" cy="4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588581"/>
            <a:ext cx="5515501" cy="391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352420"/>
            <a:ext cx="5725071" cy="391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56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0928"/>
            <a:ext cx="3991532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855358"/>
            <a:ext cx="6773220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95819" y="3595612"/>
            <a:ext cx="485821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8135" y="4262829"/>
            <a:ext cx="466769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3780" y="5606795"/>
            <a:ext cx="676339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663" y="3341591"/>
            <a:ext cx="1076427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212" y="5412330"/>
            <a:ext cx="447717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8288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2106" y="2147545"/>
            <a:ext cx="1407281" cy="36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4186" y="2814973"/>
            <a:ext cx="4706167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5211" y="3436688"/>
            <a:ext cx="2065230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111" y="4954402"/>
            <a:ext cx="1005200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0530" y="4734973"/>
            <a:ext cx="2238856" cy="7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1630" y="4990973"/>
            <a:ext cx="3189227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0694" y="5859545"/>
            <a:ext cx="2257132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436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66757" y="4826496"/>
            <a:ext cx="438191" cy="30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1899887"/>
            <a:ext cx="7239691" cy="4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586305"/>
            <a:ext cx="4715325" cy="40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3272723"/>
            <a:ext cx="7354002" cy="4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3959140"/>
            <a:ext cx="4267607" cy="4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0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7666" y="4043096"/>
            <a:ext cx="7649305" cy="4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666" y="4815359"/>
            <a:ext cx="3153076" cy="4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614" y="5587621"/>
            <a:ext cx="5486923" cy="4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9380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5663" y="3745794"/>
            <a:ext cx="2835644" cy="30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663" y="4454852"/>
            <a:ext cx="4551034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5663" y="5163909"/>
            <a:ext cx="4979881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6911" y="5872967"/>
            <a:ext cx="5041145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2022-11-26T20:01:10Z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