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318530"/>
            <a:ext cx="4134244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15040"/>
            <a:ext cx="6658610" cy="40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1523" y="2797421"/>
            <a:ext cx="438191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091" y="2797421"/>
            <a:ext cx="447717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235" y="3179071"/>
            <a:ext cx="2600573" cy="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6055" y="3102741"/>
            <a:ext cx="304829" cy="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5845" y="3026411"/>
            <a:ext cx="2371951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4235" y="3264942"/>
            <a:ext cx="1724189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3298" y="3360354"/>
            <a:ext cx="276251" cy="20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184" y="3990075"/>
            <a:ext cx="4143770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4696127"/>
            <a:ext cx="6801499" cy="40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762"/>
            <a:ext cx="4686747" cy="40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1251762"/>
            <a:ext cx="981168" cy="39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2034235"/>
            <a:ext cx="247673" cy="29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158" y="2034235"/>
            <a:ext cx="171466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235" y="2225082"/>
            <a:ext cx="3791312" cy="214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5636" y="2263252"/>
            <a:ext cx="1124057" cy="29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5106" y="2492268"/>
            <a:ext cx="247673" cy="29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97300" y="3236572"/>
            <a:ext cx="257199" cy="29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710" y="3417877"/>
            <a:ext cx="3619845" cy="41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11567" y="3704148"/>
            <a:ext cx="447717" cy="29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4391198"/>
            <a:ext cx="5315457" cy="40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567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924944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57" y="3933056"/>
            <a:ext cx="3905795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389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5808" y="2393624"/>
            <a:ext cx="447717" cy="37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6316" y="2701531"/>
            <a:ext cx="257199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9502" y="3645466"/>
            <a:ext cx="466769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0373" y="3645466"/>
            <a:ext cx="895435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039097"/>
            <a:ext cx="8640000" cy="281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381189" y="4937323"/>
            <a:ext cx="657287" cy="30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971134" y="5653993"/>
            <a:ext cx="666813" cy="30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894485" y="6361108"/>
            <a:ext cx="866857" cy="30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5592" y="2710344"/>
            <a:ext cx="285777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1545" y="5036683"/>
            <a:ext cx="685865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67188"/>
            <a:ext cx="3619845" cy="2101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2729060"/>
            <a:ext cx="3800837" cy="275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96" y="2559451"/>
            <a:ext cx="3169968" cy="324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4037" y="2568995"/>
            <a:ext cx="4190543" cy="312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4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932" y="2709470"/>
            <a:ext cx="4267607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1277" y="3538387"/>
            <a:ext cx="304829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7220" y="3462165"/>
            <a:ext cx="2571995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6448" y="4176749"/>
            <a:ext cx="1324101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652" y="4843693"/>
            <a:ext cx="7763616" cy="40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56792"/>
            <a:ext cx="8640000" cy="278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2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7400" y="1232441"/>
            <a:ext cx="371510" cy="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203858"/>
            <a:ext cx="7935082" cy="4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7345" y="2204255"/>
            <a:ext cx="381036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1985121"/>
            <a:ext cx="1762293" cy="77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101" y="3195125"/>
            <a:ext cx="257199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9175" y="3195125"/>
            <a:ext cx="257199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710" y="3509535"/>
            <a:ext cx="581080" cy="20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82945" y="3414259"/>
            <a:ext cx="1419360" cy="5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54765" y="3414259"/>
            <a:ext cx="1276471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2273" y="3385676"/>
            <a:ext cx="3000661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69649" y="3661976"/>
            <a:ext cx="257199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896" y="4347963"/>
            <a:ext cx="7944608" cy="4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2022-11-26T19:52:07Z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